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2"/>
  </p:notesMasterIdLst>
  <p:sldIdLst>
    <p:sldId id="256" r:id="rId2"/>
    <p:sldId id="573" r:id="rId3"/>
    <p:sldId id="575" r:id="rId4"/>
    <p:sldId id="577" r:id="rId5"/>
    <p:sldId id="512" r:id="rId6"/>
    <p:sldId id="578" r:id="rId7"/>
    <p:sldId id="571" r:id="rId8"/>
    <p:sldId id="562" r:id="rId9"/>
    <p:sldId id="563" r:id="rId10"/>
    <p:sldId id="558" r:id="rId11"/>
    <p:sldId id="570" r:id="rId12"/>
    <p:sldId id="581" r:id="rId13"/>
    <p:sldId id="584" r:id="rId14"/>
    <p:sldId id="559" r:id="rId15"/>
    <p:sldId id="554" r:id="rId16"/>
    <p:sldId id="561" r:id="rId17"/>
    <p:sldId id="564" r:id="rId18"/>
    <p:sldId id="568" r:id="rId19"/>
    <p:sldId id="576" r:id="rId20"/>
    <p:sldId id="543" r:id="rId21"/>
    <p:sldId id="544" r:id="rId22"/>
    <p:sldId id="545" r:id="rId23"/>
    <p:sldId id="546" r:id="rId24"/>
    <p:sldId id="555" r:id="rId25"/>
    <p:sldId id="556" r:id="rId26"/>
    <p:sldId id="552" r:id="rId27"/>
    <p:sldId id="525" r:id="rId28"/>
    <p:sldId id="557" r:id="rId29"/>
    <p:sldId id="565" r:id="rId30"/>
    <p:sldId id="542"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9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00" autoAdjust="0"/>
  </p:normalViewPr>
  <p:slideViewPr>
    <p:cSldViewPr>
      <p:cViewPr varScale="1">
        <p:scale>
          <a:sx n="69" d="100"/>
          <a:sy n="69" d="100"/>
        </p:scale>
        <p:origin x="14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79804-F29F-47A8-9187-56D20AB6A0B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7981A65-FDAE-48E2-AC8D-BA3501684193}">
      <dgm:prSet phldrT="[Text]" custT="1"/>
      <dgm:spPr/>
      <dgm:t>
        <a:bodyPr/>
        <a:lstStyle/>
        <a:p>
          <a:r>
            <a:rPr lang="en-US" sz="2000" b="1" dirty="0" err="1" smtClean="0">
              <a:solidFill>
                <a:srgbClr val="FF0000"/>
              </a:solidFill>
            </a:rPr>
            <a:t>Phân</a:t>
          </a:r>
          <a:r>
            <a:rPr lang="en-US" sz="2000" b="1" dirty="0" smtClean="0">
              <a:solidFill>
                <a:srgbClr val="FF0000"/>
              </a:solidFill>
            </a:rPr>
            <a:t> </a:t>
          </a:r>
          <a:r>
            <a:rPr lang="en-US" sz="2000" b="1" dirty="0" err="1" smtClean="0">
              <a:solidFill>
                <a:srgbClr val="FF0000"/>
              </a:solidFill>
            </a:rPr>
            <a:t>tích</a:t>
          </a:r>
          <a:r>
            <a:rPr lang="en-US" sz="2000" b="1" dirty="0" smtClean="0">
              <a:solidFill>
                <a:srgbClr val="FF0000"/>
              </a:solidFill>
            </a:rPr>
            <a:t> </a:t>
          </a:r>
          <a:r>
            <a:rPr lang="en-US" sz="2000" b="1" dirty="0" err="1" smtClean="0">
              <a:solidFill>
                <a:srgbClr val="FF0000"/>
              </a:solidFill>
            </a:rPr>
            <a:t>bối</a:t>
          </a:r>
          <a:r>
            <a:rPr lang="en-US" sz="2000" b="1" dirty="0" smtClean="0">
              <a:solidFill>
                <a:srgbClr val="FF0000"/>
              </a:solidFill>
            </a:rPr>
            <a:t> </a:t>
          </a:r>
          <a:r>
            <a:rPr lang="en-US" sz="2000" b="1" dirty="0" err="1" smtClean="0">
              <a:solidFill>
                <a:srgbClr val="FF0000"/>
              </a:solidFill>
            </a:rPr>
            <a:t>cảnh</a:t>
          </a:r>
          <a:endParaRPr lang="en-US" sz="2000" b="1" dirty="0" smtClean="0">
            <a:solidFill>
              <a:srgbClr val="FF0000"/>
            </a:solidFill>
          </a:endParaRPr>
        </a:p>
        <a:p>
          <a:r>
            <a:rPr lang="en-US" sz="2000" b="1" dirty="0" smtClean="0">
              <a:solidFill>
                <a:srgbClr val="FF0000"/>
              </a:solidFill>
            </a:rPr>
            <a:t> (1)</a:t>
          </a:r>
        </a:p>
      </dgm:t>
    </dgm:pt>
    <dgm:pt modelId="{66EEA257-DCF3-4F1F-8163-488377562067}" type="parTrans" cxnId="{1A93AC1C-52D9-47AE-B12F-82D72F9DD9BD}">
      <dgm:prSet/>
      <dgm:spPr/>
      <dgm:t>
        <a:bodyPr/>
        <a:lstStyle/>
        <a:p>
          <a:endParaRPr lang="en-US"/>
        </a:p>
      </dgm:t>
    </dgm:pt>
    <dgm:pt modelId="{7E3A103C-2320-44D9-9C3A-C5914C2EE589}" type="sibTrans" cxnId="{1A93AC1C-52D9-47AE-B12F-82D72F9DD9BD}">
      <dgm:prSet/>
      <dgm:spPr/>
      <dgm:t>
        <a:bodyPr/>
        <a:lstStyle/>
        <a:p>
          <a:endParaRPr lang="en-US"/>
        </a:p>
      </dgm:t>
    </dgm:pt>
    <dgm:pt modelId="{9FED67D3-6B97-430E-85A1-804BFBD12727}">
      <dgm:prSet phldrT="[Text]" custT="1"/>
      <dgm:spPr/>
      <dgm:t>
        <a:bodyPr/>
        <a:lstStyle/>
        <a:p>
          <a:r>
            <a:rPr lang="en-US" sz="2000" b="1" dirty="0" err="1" smtClean="0">
              <a:solidFill>
                <a:schemeClr val="bg1"/>
              </a:solidFill>
            </a:rPr>
            <a:t>Xác</a:t>
          </a:r>
          <a:r>
            <a:rPr lang="en-US" sz="2000" b="1" dirty="0" smtClean="0">
              <a:solidFill>
                <a:schemeClr val="bg1"/>
              </a:solidFill>
            </a:rPr>
            <a:t> </a:t>
          </a:r>
          <a:r>
            <a:rPr lang="en-US" sz="2000" b="1" dirty="0" err="1" smtClean="0">
              <a:solidFill>
                <a:schemeClr val="bg1"/>
              </a:solidFill>
            </a:rPr>
            <a:t>định</a:t>
          </a:r>
          <a:r>
            <a:rPr lang="en-US" sz="2000" b="1" dirty="0" smtClean="0">
              <a:solidFill>
                <a:schemeClr val="bg1"/>
              </a:solidFill>
            </a:rPr>
            <a:t> </a:t>
          </a:r>
          <a:r>
            <a:rPr lang="en-US" sz="2000" b="1" dirty="0" err="1" smtClean="0">
              <a:solidFill>
                <a:schemeClr val="bg1"/>
              </a:solidFill>
            </a:rPr>
            <a:t>mục</a:t>
          </a:r>
          <a:r>
            <a:rPr lang="en-US" sz="2000" b="1" dirty="0" smtClean="0">
              <a:solidFill>
                <a:schemeClr val="bg1"/>
              </a:solidFill>
            </a:rPr>
            <a:t> </a:t>
          </a:r>
          <a:r>
            <a:rPr lang="en-US" sz="2000" b="1" dirty="0" err="1" smtClean="0">
              <a:solidFill>
                <a:schemeClr val="bg1"/>
              </a:solidFill>
            </a:rPr>
            <a:t>tiêu</a:t>
          </a:r>
          <a:r>
            <a:rPr lang="en-US" sz="2000" b="1" dirty="0" smtClean="0">
              <a:solidFill>
                <a:schemeClr val="bg1"/>
              </a:solidFill>
            </a:rPr>
            <a:t> </a:t>
          </a:r>
          <a:r>
            <a:rPr lang="en-US" sz="2000" b="1" dirty="0" err="1" smtClean="0">
              <a:solidFill>
                <a:schemeClr val="bg1"/>
              </a:solidFill>
            </a:rPr>
            <a:t>CTGDNT</a:t>
          </a:r>
          <a:r>
            <a:rPr lang="en-US" sz="2000" b="1" dirty="0" smtClean="0">
              <a:solidFill>
                <a:schemeClr val="bg1"/>
              </a:solidFill>
            </a:rPr>
            <a:t> </a:t>
          </a:r>
        </a:p>
        <a:p>
          <a:r>
            <a:rPr lang="en-US" sz="2000" b="1" dirty="0" smtClean="0">
              <a:solidFill>
                <a:schemeClr val="bg1"/>
              </a:solidFill>
            </a:rPr>
            <a:t>(2)</a:t>
          </a:r>
          <a:endParaRPr lang="en-US" sz="2000" b="1" dirty="0">
            <a:solidFill>
              <a:schemeClr val="bg1"/>
            </a:solidFill>
          </a:endParaRPr>
        </a:p>
      </dgm:t>
    </dgm:pt>
    <dgm:pt modelId="{6BFDC5A1-77B5-438C-93FD-316CC4D2B1C4}" type="parTrans" cxnId="{47F10DFE-6E03-4350-A1C9-34F7638F910F}">
      <dgm:prSet/>
      <dgm:spPr/>
      <dgm:t>
        <a:bodyPr/>
        <a:lstStyle/>
        <a:p>
          <a:endParaRPr lang="en-US"/>
        </a:p>
      </dgm:t>
    </dgm:pt>
    <dgm:pt modelId="{F4D774AC-8A8C-49E9-906C-97AC850BB7AF}" type="sibTrans" cxnId="{47F10DFE-6E03-4350-A1C9-34F7638F910F}">
      <dgm:prSet/>
      <dgm:spPr/>
      <dgm:t>
        <a:bodyPr/>
        <a:lstStyle/>
        <a:p>
          <a:endParaRPr lang="en-US"/>
        </a:p>
      </dgm:t>
    </dgm:pt>
    <dgm:pt modelId="{74BE484D-5F2B-43AB-B1D0-B787D8132EEA}">
      <dgm:prSet phldrT="[Text]" custT="1"/>
      <dgm:spPr/>
      <dgm:t>
        <a:bodyPr/>
        <a:lstStyle/>
        <a:p>
          <a:r>
            <a:rPr lang="en-US" sz="2000" b="1" dirty="0" err="1" smtClean="0">
              <a:solidFill>
                <a:srgbClr val="FF0000"/>
              </a:solidFill>
            </a:rPr>
            <a:t>Xây</a:t>
          </a:r>
          <a:r>
            <a:rPr lang="en-US" sz="2000" b="1" dirty="0" smtClean="0">
              <a:solidFill>
                <a:srgbClr val="FF0000"/>
              </a:solidFill>
            </a:rPr>
            <a:t> </a:t>
          </a:r>
          <a:r>
            <a:rPr lang="en-US" sz="2000" b="1" dirty="0" err="1" smtClean="0">
              <a:solidFill>
                <a:srgbClr val="FF0000"/>
              </a:solidFill>
            </a:rPr>
            <a:t>dựng</a:t>
          </a:r>
          <a:r>
            <a:rPr lang="en-US" sz="2000" b="1" dirty="0" smtClean="0">
              <a:solidFill>
                <a:srgbClr val="FF0000"/>
              </a:solidFill>
            </a:rPr>
            <a:t> </a:t>
          </a:r>
          <a:r>
            <a:rPr lang="en-US" sz="2000" b="1" dirty="0" err="1" smtClean="0">
              <a:solidFill>
                <a:srgbClr val="FF0000"/>
              </a:solidFill>
            </a:rPr>
            <a:t>CTGDNT</a:t>
          </a:r>
          <a:endParaRPr lang="en-US" sz="2000" b="1" dirty="0" smtClean="0">
            <a:solidFill>
              <a:srgbClr val="FF0000"/>
            </a:solidFill>
          </a:endParaRPr>
        </a:p>
        <a:p>
          <a:r>
            <a:rPr lang="en-US" sz="2000" b="1" dirty="0" smtClean="0">
              <a:solidFill>
                <a:srgbClr val="FF0000"/>
              </a:solidFill>
            </a:rPr>
            <a:t>(3)</a:t>
          </a:r>
          <a:endParaRPr lang="en-US" sz="2000" b="1" dirty="0">
            <a:solidFill>
              <a:srgbClr val="FF0000"/>
            </a:solidFill>
          </a:endParaRPr>
        </a:p>
      </dgm:t>
    </dgm:pt>
    <dgm:pt modelId="{187AD3E0-469B-4A1B-B71C-F65149DAFA27}" type="parTrans" cxnId="{8E35CF42-F173-4C3D-A6F5-17B881F95719}">
      <dgm:prSet/>
      <dgm:spPr/>
      <dgm:t>
        <a:bodyPr/>
        <a:lstStyle/>
        <a:p>
          <a:endParaRPr lang="en-US"/>
        </a:p>
      </dgm:t>
    </dgm:pt>
    <dgm:pt modelId="{F5FA9B46-8282-4A6A-83CC-3B51B6A86BA4}" type="sibTrans" cxnId="{8E35CF42-F173-4C3D-A6F5-17B881F95719}">
      <dgm:prSet/>
      <dgm:spPr/>
      <dgm:t>
        <a:bodyPr/>
        <a:lstStyle/>
        <a:p>
          <a:endParaRPr lang="en-US"/>
        </a:p>
      </dgm:t>
    </dgm:pt>
    <dgm:pt modelId="{9D3CBED2-2F1D-4683-8FF5-7997463094EC}">
      <dgm:prSet phldrT="[Text]" custT="1"/>
      <dgm:spPr/>
      <dgm:t>
        <a:bodyPr/>
        <a:lstStyle/>
        <a:p>
          <a:r>
            <a:rPr lang="en-US" sz="2000" b="1" dirty="0" err="1" smtClean="0">
              <a:solidFill>
                <a:schemeClr val="bg1"/>
              </a:solidFill>
            </a:rPr>
            <a:t>Tổ</a:t>
          </a:r>
          <a:r>
            <a:rPr lang="en-US" sz="2000" b="1" dirty="0" smtClean="0">
              <a:solidFill>
                <a:schemeClr val="bg1"/>
              </a:solidFill>
            </a:rPr>
            <a:t> </a:t>
          </a:r>
          <a:r>
            <a:rPr lang="en-US" sz="2000" b="1" dirty="0" err="1" smtClean="0">
              <a:solidFill>
                <a:schemeClr val="bg1"/>
              </a:solidFill>
            </a:rPr>
            <a:t>chức</a:t>
          </a:r>
          <a:r>
            <a:rPr lang="en-US" sz="2000" b="1" dirty="0" smtClean="0">
              <a:solidFill>
                <a:schemeClr val="bg1"/>
              </a:solidFill>
            </a:rPr>
            <a:t> </a:t>
          </a:r>
          <a:r>
            <a:rPr lang="en-US" sz="2000" b="1" dirty="0" err="1" smtClean="0">
              <a:solidFill>
                <a:schemeClr val="bg1"/>
              </a:solidFill>
            </a:rPr>
            <a:t>thực</a:t>
          </a:r>
          <a:r>
            <a:rPr lang="en-US" sz="2000" b="1" dirty="0" smtClean="0">
              <a:solidFill>
                <a:schemeClr val="bg1"/>
              </a:solidFill>
            </a:rPr>
            <a:t> </a:t>
          </a:r>
          <a:r>
            <a:rPr lang="en-US" sz="2000" b="1" dirty="0" err="1" smtClean="0">
              <a:solidFill>
                <a:schemeClr val="bg1"/>
              </a:solidFill>
            </a:rPr>
            <a:t>hiện</a:t>
          </a:r>
          <a:r>
            <a:rPr lang="en-US" sz="2000" b="1" dirty="0" smtClean="0">
              <a:solidFill>
                <a:schemeClr val="bg1"/>
              </a:solidFill>
            </a:rPr>
            <a:t> </a:t>
          </a:r>
          <a:r>
            <a:rPr lang="en-US" sz="2000" b="1" dirty="0" err="1" smtClean="0">
              <a:solidFill>
                <a:schemeClr val="bg1"/>
              </a:solidFill>
            </a:rPr>
            <a:t>CTGDHT</a:t>
          </a:r>
          <a:endParaRPr lang="en-US" sz="2000" b="1" dirty="0" smtClean="0">
            <a:solidFill>
              <a:schemeClr val="bg1"/>
            </a:solidFill>
          </a:endParaRPr>
        </a:p>
        <a:p>
          <a:r>
            <a:rPr lang="en-US" sz="2000" b="1" dirty="0" smtClean="0">
              <a:solidFill>
                <a:schemeClr val="bg1"/>
              </a:solidFill>
            </a:rPr>
            <a:t>(4)</a:t>
          </a:r>
          <a:endParaRPr lang="en-US" sz="2000" b="1" dirty="0">
            <a:solidFill>
              <a:schemeClr val="bg1"/>
            </a:solidFill>
          </a:endParaRPr>
        </a:p>
      </dgm:t>
    </dgm:pt>
    <dgm:pt modelId="{426FDA16-F4E6-4E68-8CDD-3904A30F67B4}" type="parTrans" cxnId="{2E9C566C-0CCF-4639-B1DC-B4D7ABB69B2E}">
      <dgm:prSet/>
      <dgm:spPr/>
      <dgm:t>
        <a:bodyPr/>
        <a:lstStyle/>
        <a:p>
          <a:endParaRPr lang="en-US"/>
        </a:p>
      </dgm:t>
    </dgm:pt>
    <dgm:pt modelId="{D2318E6E-FEB3-467C-9A52-8DAC133239BC}" type="sibTrans" cxnId="{2E9C566C-0CCF-4639-B1DC-B4D7ABB69B2E}">
      <dgm:prSet/>
      <dgm:spPr/>
      <dgm:t>
        <a:bodyPr/>
        <a:lstStyle/>
        <a:p>
          <a:endParaRPr lang="en-US"/>
        </a:p>
      </dgm:t>
    </dgm:pt>
    <dgm:pt modelId="{97E9349F-C924-428A-A592-BD77FAD3D4ED}">
      <dgm:prSet phldrT="[Text]" custT="1"/>
      <dgm:spPr/>
      <dgm:t>
        <a:bodyPr/>
        <a:lstStyle/>
        <a:p>
          <a:r>
            <a:rPr lang="en-US" sz="2000" b="1" dirty="0" err="1" smtClean="0">
              <a:solidFill>
                <a:srgbClr val="FFC000"/>
              </a:solidFill>
            </a:rPr>
            <a:t>Đánh</a:t>
          </a:r>
          <a:r>
            <a:rPr lang="en-US" sz="2000" b="1" dirty="0" smtClean="0">
              <a:solidFill>
                <a:srgbClr val="FFC000"/>
              </a:solidFill>
            </a:rPr>
            <a:t> </a:t>
          </a:r>
          <a:r>
            <a:rPr lang="en-US" sz="2000" b="1" dirty="0" err="1" smtClean="0">
              <a:solidFill>
                <a:srgbClr val="FFC000"/>
              </a:solidFill>
            </a:rPr>
            <a:t>giá</a:t>
          </a:r>
          <a:r>
            <a:rPr lang="en-US" sz="2000" b="1" dirty="0" smtClean="0">
              <a:solidFill>
                <a:srgbClr val="FFC000"/>
              </a:solidFill>
            </a:rPr>
            <a:t> </a:t>
          </a:r>
          <a:r>
            <a:rPr lang="en-US" sz="2000" b="1" dirty="0" err="1" smtClean="0">
              <a:solidFill>
                <a:srgbClr val="FFC000"/>
              </a:solidFill>
            </a:rPr>
            <a:t>và</a:t>
          </a:r>
          <a:r>
            <a:rPr lang="en-US" sz="2000" b="1" dirty="0" smtClean="0">
              <a:solidFill>
                <a:srgbClr val="FFC000"/>
              </a:solidFill>
            </a:rPr>
            <a:t> </a:t>
          </a:r>
          <a:r>
            <a:rPr lang="en-US" sz="2000" b="1" dirty="0" err="1" smtClean="0">
              <a:solidFill>
                <a:srgbClr val="FFC000"/>
              </a:solidFill>
            </a:rPr>
            <a:t>điều</a:t>
          </a:r>
          <a:r>
            <a:rPr lang="en-US" sz="2000" b="1" dirty="0" smtClean="0">
              <a:solidFill>
                <a:srgbClr val="FFC000"/>
              </a:solidFill>
            </a:rPr>
            <a:t> </a:t>
          </a:r>
          <a:r>
            <a:rPr lang="en-US" sz="2000" b="1" dirty="0" err="1" smtClean="0">
              <a:solidFill>
                <a:srgbClr val="FFC000"/>
              </a:solidFill>
            </a:rPr>
            <a:t>chỉnh</a:t>
          </a:r>
          <a:r>
            <a:rPr lang="en-US" sz="2000" b="1" dirty="0" smtClean="0">
              <a:solidFill>
                <a:srgbClr val="FFC000"/>
              </a:solidFill>
            </a:rPr>
            <a:t> </a:t>
          </a:r>
          <a:r>
            <a:rPr lang="en-US" sz="2000" b="1" dirty="0" err="1" smtClean="0">
              <a:solidFill>
                <a:srgbClr val="FFC000"/>
              </a:solidFill>
            </a:rPr>
            <a:t>CTGDNT</a:t>
          </a:r>
          <a:endParaRPr lang="en-US" sz="2000" b="1" dirty="0" smtClean="0">
            <a:solidFill>
              <a:srgbClr val="FFC000"/>
            </a:solidFill>
          </a:endParaRPr>
        </a:p>
        <a:p>
          <a:r>
            <a:rPr lang="en-US" sz="2000" b="1" dirty="0" smtClean="0">
              <a:solidFill>
                <a:srgbClr val="FFC000"/>
              </a:solidFill>
            </a:rPr>
            <a:t>(5)</a:t>
          </a:r>
          <a:endParaRPr lang="en-US" sz="2000" b="1" dirty="0">
            <a:solidFill>
              <a:srgbClr val="FFC000"/>
            </a:solidFill>
          </a:endParaRPr>
        </a:p>
      </dgm:t>
    </dgm:pt>
    <dgm:pt modelId="{9EDA16D5-D966-441B-BA7A-118C7C697811}" type="parTrans" cxnId="{32D16387-2613-4C7C-8D41-0CDCBD3C628C}">
      <dgm:prSet/>
      <dgm:spPr/>
      <dgm:t>
        <a:bodyPr/>
        <a:lstStyle/>
        <a:p>
          <a:endParaRPr lang="en-US"/>
        </a:p>
      </dgm:t>
    </dgm:pt>
    <dgm:pt modelId="{D1EB2134-C11C-4EE0-A78E-F5EDD6168D52}" type="sibTrans" cxnId="{32D16387-2613-4C7C-8D41-0CDCBD3C628C}">
      <dgm:prSet/>
      <dgm:spPr/>
      <dgm:t>
        <a:bodyPr/>
        <a:lstStyle/>
        <a:p>
          <a:endParaRPr lang="en-US"/>
        </a:p>
      </dgm:t>
    </dgm:pt>
    <dgm:pt modelId="{443A4E2F-226A-41C8-9751-98BE51CC0F6E}" type="pres">
      <dgm:prSet presAssocID="{16879804-F29F-47A8-9187-56D20AB6A0BC}" presName="cycle" presStyleCnt="0">
        <dgm:presLayoutVars>
          <dgm:dir/>
          <dgm:resizeHandles val="exact"/>
        </dgm:presLayoutVars>
      </dgm:prSet>
      <dgm:spPr/>
      <dgm:t>
        <a:bodyPr/>
        <a:lstStyle/>
        <a:p>
          <a:endParaRPr lang="en-US"/>
        </a:p>
      </dgm:t>
    </dgm:pt>
    <dgm:pt modelId="{49511950-27C8-4CDD-AC7E-E5CBF55FC9D9}" type="pres">
      <dgm:prSet presAssocID="{F7981A65-FDAE-48E2-AC8D-BA3501684193}" presName="node" presStyleLbl="node1" presStyleIdx="0" presStyleCnt="5" custScaleX="112651" custScaleY="90744">
        <dgm:presLayoutVars>
          <dgm:bulletEnabled val="1"/>
        </dgm:presLayoutVars>
      </dgm:prSet>
      <dgm:spPr/>
      <dgm:t>
        <a:bodyPr/>
        <a:lstStyle/>
        <a:p>
          <a:endParaRPr lang="en-US"/>
        </a:p>
      </dgm:t>
    </dgm:pt>
    <dgm:pt modelId="{8F0344C2-7191-4A77-A121-7E3F6F93C5E4}" type="pres">
      <dgm:prSet presAssocID="{F7981A65-FDAE-48E2-AC8D-BA3501684193}" presName="spNode" presStyleCnt="0"/>
      <dgm:spPr/>
    </dgm:pt>
    <dgm:pt modelId="{CA7AA497-F2AF-4749-AA09-0E706BE59111}" type="pres">
      <dgm:prSet presAssocID="{7E3A103C-2320-44D9-9C3A-C5914C2EE589}" presName="sibTrans" presStyleLbl="sibTrans1D1" presStyleIdx="0" presStyleCnt="5"/>
      <dgm:spPr/>
      <dgm:t>
        <a:bodyPr/>
        <a:lstStyle/>
        <a:p>
          <a:endParaRPr lang="en-US"/>
        </a:p>
      </dgm:t>
    </dgm:pt>
    <dgm:pt modelId="{B27BBBDA-13C0-4182-AC62-B87D8DC445FC}" type="pres">
      <dgm:prSet presAssocID="{9FED67D3-6B97-430E-85A1-804BFBD12727}" presName="node" presStyleLbl="node1" presStyleIdx="1" presStyleCnt="5" custScaleX="114777" custScaleY="123148">
        <dgm:presLayoutVars>
          <dgm:bulletEnabled val="1"/>
        </dgm:presLayoutVars>
      </dgm:prSet>
      <dgm:spPr/>
      <dgm:t>
        <a:bodyPr/>
        <a:lstStyle/>
        <a:p>
          <a:endParaRPr lang="en-US"/>
        </a:p>
      </dgm:t>
    </dgm:pt>
    <dgm:pt modelId="{1E9A20D0-9F9F-40C5-B7C6-D3647AFD69A9}" type="pres">
      <dgm:prSet presAssocID="{9FED67D3-6B97-430E-85A1-804BFBD12727}" presName="spNode" presStyleCnt="0"/>
      <dgm:spPr/>
    </dgm:pt>
    <dgm:pt modelId="{E5F9A1D8-4409-4FA8-8C9C-0B207D0FA2B6}" type="pres">
      <dgm:prSet presAssocID="{F4D774AC-8A8C-49E9-906C-97AC850BB7AF}" presName="sibTrans" presStyleLbl="sibTrans1D1" presStyleIdx="1" presStyleCnt="5"/>
      <dgm:spPr/>
      <dgm:t>
        <a:bodyPr/>
        <a:lstStyle/>
        <a:p>
          <a:endParaRPr lang="en-US"/>
        </a:p>
      </dgm:t>
    </dgm:pt>
    <dgm:pt modelId="{5A2270E0-7423-4B83-9897-56BDA2E664EC}" type="pres">
      <dgm:prSet presAssocID="{74BE484D-5F2B-43AB-B1D0-B787D8132EEA}" presName="node" presStyleLbl="node1" presStyleIdx="2" presStyleCnt="5" custScaleX="121125">
        <dgm:presLayoutVars>
          <dgm:bulletEnabled val="1"/>
        </dgm:presLayoutVars>
      </dgm:prSet>
      <dgm:spPr/>
      <dgm:t>
        <a:bodyPr/>
        <a:lstStyle/>
        <a:p>
          <a:endParaRPr lang="en-US"/>
        </a:p>
      </dgm:t>
    </dgm:pt>
    <dgm:pt modelId="{9DA851A5-0129-48C3-8968-614B9792F947}" type="pres">
      <dgm:prSet presAssocID="{74BE484D-5F2B-43AB-B1D0-B787D8132EEA}" presName="spNode" presStyleCnt="0"/>
      <dgm:spPr/>
    </dgm:pt>
    <dgm:pt modelId="{D6447EB8-7CB7-4006-9A12-2B35D1C6BE4C}" type="pres">
      <dgm:prSet presAssocID="{F5FA9B46-8282-4A6A-83CC-3B51B6A86BA4}" presName="sibTrans" presStyleLbl="sibTrans1D1" presStyleIdx="2" presStyleCnt="5"/>
      <dgm:spPr/>
      <dgm:t>
        <a:bodyPr/>
        <a:lstStyle/>
        <a:p>
          <a:endParaRPr lang="en-US"/>
        </a:p>
      </dgm:t>
    </dgm:pt>
    <dgm:pt modelId="{601F4043-DA73-4789-886D-53D1EF80B290}" type="pres">
      <dgm:prSet presAssocID="{9D3CBED2-2F1D-4683-8FF5-7997463094EC}" presName="node" presStyleLbl="node1" presStyleIdx="3" presStyleCnt="5" custScaleX="127586">
        <dgm:presLayoutVars>
          <dgm:bulletEnabled val="1"/>
        </dgm:presLayoutVars>
      </dgm:prSet>
      <dgm:spPr/>
      <dgm:t>
        <a:bodyPr/>
        <a:lstStyle/>
        <a:p>
          <a:endParaRPr lang="en-US"/>
        </a:p>
      </dgm:t>
    </dgm:pt>
    <dgm:pt modelId="{F73931E2-0540-479A-B8E8-5CA0B4EBF6CF}" type="pres">
      <dgm:prSet presAssocID="{9D3CBED2-2F1D-4683-8FF5-7997463094EC}" presName="spNode" presStyleCnt="0"/>
      <dgm:spPr/>
    </dgm:pt>
    <dgm:pt modelId="{47303407-3D96-456C-B04F-AC9BBE97CFE8}" type="pres">
      <dgm:prSet presAssocID="{D2318E6E-FEB3-467C-9A52-8DAC133239BC}" presName="sibTrans" presStyleLbl="sibTrans1D1" presStyleIdx="3" presStyleCnt="5"/>
      <dgm:spPr/>
      <dgm:t>
        <a:bodyPr/>
        <a:lstStyle/>
        <a:p>
          <a:endParaRPr lang="en-US"/>
        </a:p>
      </dgm:t>
    </dgm:pt>
    <dgm:pt modelId="{9513E2BB-5159-4AB3-BB76-F7378E00EFBB}" type="pres">
      <dgm:prSet presAssocID="{97E9349F-C924-428A-A592-BD77FAD3D4ED}" presName="node" presStyleLbl="node1" presStyleIdx="4" presStyleCnt="5" custScaleX="130625" custScaleY="122374">
        <dgm:presLayoutVars>
          <dgm:bulletEnabled val="1"/>
        </dgm:presLayoutVars>
      </dgm:prSet>
      <dgm:spPr/>
      <dgm:t>
        <a:bodyPr/>
        <a:lstStyle/>
        <a:p>
          <a:endParaRPr lang="en-US"/>
        </a:p>
      </dgm:t>
    </dgm:pt>
    <dgm:pt modelId="{F8224C67-166A-4275-B1EB-82205604BA31}" type="pres">
      <dgm:prSet presAssocID="{97E9349F-C924-428A-A592-BD77FAD3D4ED}" presName="spNode" presStyleCnt="0"/>
      <dgm:spPr/>
    </dgm:pt>
    <dgm:pt modelId="{B9D518D1-B142-4A75-9FC8-242780E4657E}" type="pres">
      <dgm:prSet presAssocID="{D1EB2134-C11C-4EE0-A78E-F5EDD6168D52}" presName="sibTrans" presStyleLbl="sibTrans1D1" presStyleIdx="4" presStyleCnt="5"/>
      <dgm:spPr/>
      <dgm:t>
        <a:bodyPr/>
        <a:lstStyle/>
        <a:p>
          <a:endParaRPr lang="en-US"/>
        </a:p>
      </dgm:t>
    </dgm:pt>
  </dgm:ptLst>
  <dgm:cxnLst>
    <dgm:cxn modelId="{7B2F6030-CA52-4643-AD36-AF726CD6D22C}" type="presOf" srcId="{D2318E6E-FEB3-467C-9A52-8DAC133239BC}" destId="{47303407-3D96-456C-B04F-AC9BBE97CFE8}" srcOrd="0" destOrd="0" presId="urn:microsoft.com/office/officeart/2005/8/layout/cycle5"/>
    <dgm:cxn modelId="{412D63F6-AAFF-40D0-997B-4F85C43DECC1}" type="presOf" srcId="{9D3CBED2-2F1D-4683-8FF5-7997463094EC}" destId="{601F4043-DA73-4789-886D-53D1EF80B290}" srcOrd="0" destOrd="0" presId="urn:microsoft.com/office/officeart/2005/8/layout/cycle5"/>
    <dgm:cxn modelId="{FBAD577B-4843-4FA8-BE90-AA37751D0477}" type="presOf" srcId="{97E9349F-C924-428A-A592-BD77FAD3D4ED}" destId="{9513E2BB-5159-4AB3-BB76-F7378E00EFBB}" srcOrd="0" destOrd="0" presId="urn:microsoft.com/office/officeart/2005/8/layout/cycle5"/>
    <dgm:cxn modelId="{2BCC3040-331E-40C3-B97B-F093CA82FAF2}" type="presOf" srcId="{D1EB2134-C11C-4EE0-A78E-F5EDD6168D52}" destId="{B9D518D1-B142-4A75-9FC8-242780E4657E}" srcOrd="0" destOrd="0" presId="urn:microsoft.com/office/officeart/2005/8/layout/cycle5"/>
    <dgm:cxn modelId="{8E35CF42-F173-4C3D-A6F5-17B881F95719}" srcId="{16879804-F29F-47A8-9187-56D20AB6A0BC}" destId="{74BE484D-5F2B-43AB-B1D0-B787D8132EEA}" srcOrd="2" destOrd="0" parTransId="{187AD3E0-469B-4A1B-B71C-F65149DAFA27}" sibTransId="{F5FA9B46-8282-4A6A-83CC-3B51B6A86BA4}"/>
    <dgm:cxn modelId="{2E9C566C-0CCF-4639-B1DC-B4D7ABB69B2E}" srcId="{16879804-F29F-47A8-9187-56D20AB6A0BC}" destId="{9D3CBED2-2F1D-4683-8FF5-7997463094EC}" srcOrd="3" destOrd="0" parTransId="{426FDA16-F4E6-4E68-8CDD-3904A30F67B4}" sibTransId="{D2318E6E-FEB3-467C-9A52-8DAC133239BC}"/>
    <dgm:cxn modelId="{1A93AC1C-52D9-47AE-B12F-82D72F9DD9BD}" srcId="{16879804-F29F-47A8-9187-56D20AB6A0BC}" destId="{F7981A65-FDAE-48E2-AC8D-BA3501684193}" srcOrd="0" destOrd="0" parTransId="{66EEA257-DCF3-4F1F-8163-488377562067}" sibTransId="{7E3A103C-2320-44D9-9C3A-C5914C2EE589}"/>
    <dgm:cxn modelId="{47F10DFE-6E03-4350-A1C9-34F7638F910F}" srcId="{16879804-F29F-47A8-9187-56D20AB6A0BC}" destId="{9FED67D3-6B97-430E-85A1-804BFBD12727}" srcOrd="1" destOrd="0" parTransId="{6BFDC5A1-77B5-438C-93FD-316CC4D2B1C4}" sibTransId="{F4D774AC-8A8C-49E9-906C-97AC850BB7AF}"/>
    <dgm:cxn modelId="{0737B129-5483-45CB-B229-BE1CF36EFB79}" type="presOf" srcId="{F5FA9B46-8282-4A6A-83CC-3B51B6A86BA4}" destId="{D6447EB8-7CB7-4006-9A12-2B35D1C6BE4C}" srcOrd="0" destOrd="0" presId="urn:microsoft.com/office/officeart/2005/8/layout/cycle5"/>
    <dgm:cxn modelId="{C0C7C782-EEE8-4213-AA85-ED9180DC97E2}" type="presOf" srcId="{F7981A65-FDAE-48E2-AC8D-BA3501684193}" destId="{49511950-27C8-4CDD-AC7E-E5CBF55FC9D9}" srcOrd="0" destOrd="0" presId="urn:microsoft.com/office/officeart/2005/8/layout/cycle5"/>
    <dgm:cxn modelId="{32D16387-2613-4C7C-8D41-0CDCBD3C628C}" srcId="{16879804-F29F-47A8-9187-56D20AB6A0BC}" destId="{97E9349F-C924-428A-A592-BD77FAD3D4ED}" srcOrd="4" destOrd="0" parTransId="{9EDA16D5-D966-441B-BA7A-118C7C697811}" sibTransId="{D1EB2134-C11C-4EE0-A78E-F5EDD6168D52}"/>
    <dgm:cxn modelId="{53E91C21-5CF3-43BC-A0E0-F70A8AA8D6F5}" type="presOf" srcId="{F4D774AC-8A8C-49E9-906C-97AC850BB7AF}" destId="{E5F9A1D8-4409-4FA8-8C9C-0B207D0FA2B6}" srcOrd="0" destOrd="0" presId="urn:microsoft.com/office/officeart/2005/8/layout/cycle5"/>
    <dgm:cxn modelId="{73EC0C78-60D0-4CD5-BEB5-3011CF2CF3CF}" type="presOf" srcId="{7E3A103C-2320-44D9-9C3A-C5914C2EE589}" destId="{CA7AA497-F2AF-4749-AA09-0E706BE59111}" srcOrd="0" destOrd="0" presId="urn:microsoft.com/office/officeart/2005/8/layout/cycle5"/>
    <dgm:cxn modelId="{D1A5767C-7299-4CC7-87D0-1B028217A0C3}" type="presOf" srcId="{16879804-F29F-47A8-9187-56D20AB6A0BC}" destId="{443A4E2F-226A-41C8-9751-98BE51CC0F6E}" srcOrd="0" destOrd="0" presId="urn:microsoft.com/office/officeart/2005/8/layout/cycle5"/>
    <dgm:cxn modelId="{340BA488-5880-4CFF-853C-079E3D2921FA}" type="presOf" srcId="{9FED67D3-6B97-430E-85A1-804BFBD12727}" destId="{B27BBBDA-13C0-4182-AC62-B87D8DC445FC}" srcOrd="0" destOrd="0" presId="urn:microsoft.com/office/officeart/2005/8/layout/cycle5"/>
    <dgm:cxn modelId="{58A9C521-F124-46D6-816A-3324B2A6815B}" type="presOf" srcId="{74BE484D-5F2B-43AB-B1D0-B787D8132EEA}" destId="{5A2270E0-7423-4B83-9897-56BDA2E664EC}" srcOrd="0" destOrd="0" presId="urn:microsoft.com/office/officeart/2005/8/layout/cycle5"/>
    <dgm:cxn modelId="{EF60B61E-9E2A-4001-9955-FCEEA2452292}" type="presParOf" srcId="{443A4E2F-226A-41C8-9751-98BE51CC0F6E}" destId="{49511950-27C8-4CDD-AC7E-E5CBF55FC9D9}" srcOrd="0" destOrd="0" presId="urn:microsoft.com/office/officeart/2005/8/layout/cycle5"/>
    <dgm:cxn modelId="{549A4806-3ECC-436D-A43D-2F877D01CD6F}" type="presParOf" srcId="{443A4E2F-226A-41C8-9751-98BE51CC0F6E}" destId="{8F0344C2-7191-4A77-A121-7E3F6F93C5E4}" srcOrd="1" destOrd="0" presId="urn:microsoft.com/office/officeart/2005/8/layout/cycle5"/>
    <dgm:cxn modelId="{2F374CF5-5F5F-4CC8-A520-A3E961C13047}" type="presParOf" srcId="{443A4E2F-226A-41C8-9751-98BE51CC0F6E}" destId="{CA7AA497-F2AF-4749-AA09-0E706BE59111}" srcOrd="2" destOrd="0" presId="urn:microsoft.com/office/officeart/2005/8/layout/cycle5"/>
    <dgm:cxn modelId="{AC990460-B71D-4A97-A501-FB152E890028}" type="presParOf" srcId="{443A4E2F-226A-41C8-9751-98BE51CC0F6E}" destId="{B27BBBDA-13C0-4182-AC62-B87D8DC445FC}" srcOrd="3" destOrd="0" presId="urn:microsoft.com/office/officeart/2005/8/layout/cycle5"/>
    <dgm:cxn modelId="{B5D854DE-A105-418F-8279-ACEB85088F08}" type="presParOf" srcId="{443A4E2F-226A-41C8-9751-98BE51CC0F6E}" destId="{1E9A20D0-9F9F-40C5-B7C6-D3647AFD69A9}" srcOrd="4" destOrd="0" presId="urn:microsoft.com/office/officeart/2005/8/layout/cycle5"/>
    <dgm:cxn modelId="{01340DCA-9226-4C8B-8B0D-28F3447FA3A8}" type="presParOf" srcId="{443A4E2F-226A-41C8-9751-98BE51CC0F6E}" destId="{E5F9A1D8-4409-4FA8-8C9C-0B207D0FA2B6}" srcOrd="5" destOrd="0" presId="urn:microsoft.com/office/officeart/2005/8/layout/cycle5"/>
    <dgm:cxn modelId="{D376EDA7-5696-42BA-9113-1D7EE368F6B6}" type="presParOf" srcId="{443A4E2F-226A-41C8-9751-98BE51CC0F6E}" destId="{5A2270E0-7423-4B83-9897-56BDA2E664EC}" srcOrd="6" destOrd="0" presId="urn:microsoft.com/office/officeart/2005/8/layout/cycle5"/>
    <dgm:cxn modelId="{DD4DEDA6-336F-4E05-B071-8F000E75D35C}" type="presParOf" srcId="{443A4E2F-226A-41C8-9751-98BE51CC0F6E}" destId="{9DA851A5-0129-48C3-8968-614B9792F947}" srcOrd="7" destOrd="0" presId="urn:microsoft.com/office/officeart/2005/8/layout/cycle5"/>
    <dgm:cxn modelId="{7453961B-4234-4BB6-B6CD-B501E8E44AFB}" type="presParOf" srcId="{443A4E2F-226A-41C8-9751-98BE51CC0F6E}" destId="{D6447EB8-7CB7-4006-9A12-2B35D1C6BE4C}" srcOrd="8" destOrd="0" presId="urn:microsoft.com/office/officeart/2005/8/layout/cycle5"/>
    <dgm:cxn modelId="{D7E41123-6777-4814-935E-837745AF2BFB}" type="presParOf" srcId="{443A4E2F-226A-41C8-9751-98BE51CC0F6E}" destId="{601F4043-DA73-4789-886D-53D1EF80B290}" srcOrd="9" destOrd="0" presId="urn:microsoft.com/office/officeart/2005/8/layout/cycle5"/>
    <dgm:cxn modelId="{ECAB486D-8C4B-486E-B3B4-C3ECA32D7290}" type="presParOf" srcId="{443A4E2F-226A-41C8-9751-98BE51CC0F6E}" destId="{F73931E2-0540-479A-B8E8-5CA0B4EBF6CF}" srcOrd="10" destOrd="0" presId="urn:microsoft.com/office/officeart/2005/8/layout/cycle5"/>
    <dgm:cxn modelId="{6FB7282D-4107-4D01-99A2-8770440C4C6A}" type="presParOf" srcId="{443A4E2F-226A-41C8-9751-98BE51CC0F6E}" destId="{47303407-3D96-456C-B04F-AC9BBE97CFE8}" srcOrd="11" destOrd="0" presId="urn:microsoft.com/office/officeart/2005/8/layout/cycle5"/>
    <dgm:cxn modelId="{8D20872A-C6A9-4352-A9CF-E62BFC79C00A}" type="presParOf" srcId="{443A4E2F-226A-41C8-9751-98BE51CC0F6E}" destId="{9513E2BB-5159-4AB3-BB76-F7378E00EFBB}" srcOrd="12" destOrd="0" presId="urn:microsoft.com/office/officeart/2005/8/layout/cycle5"/>
    <dgm:cxn modelId="{E877B97F-0D8D-4752-A4B4-E7FB2CF67B5F}" type="presParOf" srcId="{443A4E2F-226A-41C8-9751-98BE51CC0F6E}" destId="{F8224C67-166A-4275-B1EB-82205604BA31}" srcOrd="13" destOrd="0" presId="urn:microsoft.com/office/officeart/2005/8/layout/cycle5"/>
    <dgm:cxn modelId="{CD03F59F-77A7-497E-B83C-F466DC80BD4F}" type="presParOf" srcId="{443A4E2F-226A-41C8-9751-98BE51CC0F6E}" destId="{B9D518D1-B142-4A75-9FC8-242780E4657E}"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11950-27C8-4CDD-AC7E-E5CBF55FC9D9}">
      <dsp:nvSpPr>
        <dsp:cNvPr id="0" name=""/>
        <dsp:cNvSpPr/>
      </dsp:nvSpPr>
      <dsp:spPr>
        <a:xfrm>
          <a:off x="3264721" y="24715"/>
          <a:ext cx="1828795" cy="957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rgbClr val="FF0000"/>
              </a:solidFill>
            </a:rPr>
            <a:t>Phân</a:t>
          </a:r>
          <a:r>
            <a:rPr lang="en-US" sz="2000" b="1" kern="1200" dirty="0" smtClean="0">
              <a:solidFill>
                <a:srgbClr val="FF0000"/>
              </a:solidFill>
            </a:rPr>
            <a:t> </a:t>
          </a:r>
          <a:r>
            <a:rPr lang="en-US" sz="2000" b="1" kern="1200" dirty="0" err="1" smtClean="0">
              <a:solidFill>
                <a:srgbClr val="FF0000"/>
              </a:solidFill>
            </a:rPr>
            <a:t>tích</a:t>
          </a:r>
          <a:r>
            <a:rPr lang="en-US" sz="2000" b="1" kern="1200" dirty="0" smtClean="0">
              <a:solidFill>
                <a:srgbClr val="FF0000"/>
              </a:solidFill>
            </a:rPr>
            <a:t> </a:t>
          </a:r>
          <a:r>
            <a:rPr lang="en-US" sz="2000" b="1" kern="1200" dirty="0" err="1" smtClean="0">
              <a:solidFill>
                <a:srgbClr val="FF0000"/>
              </a:solidFill>
            </a:rPr>
            <a:t>bối</a:t>
          </a:r>
          <a:r>
            <a:rPr lang="en-US" sz="2000" b="1" kern="1200" dirty="0" smtClean="0">
              <a:solidFill>
                <a:srgbClr val="FF0000"/>
              </a:solidFill>
            </a:rPr>
            <a:t> </a:t>
          </a:r>
          <a:r>
            <a:rPr lang="en-US" sz="2000" b="1" kern="1200" dirty="0" err="1" smtClean="0">
              <a:solidFill>
                <a:srgbClr val="FF0000"/>
              </a:solidFill>
            </a:rPr>
            <a:t>cảnh</a:t>
          </a:r>
          <a:endParaRPr lang="en-US" sz="2000" b="1" kern="1200" dirty="0" smtClean="0">
            <a:solidFill>
              <a:srgbClr val="FF0000"/>
            </a:solidFill>
          </a:endParaRPr>
        </a:p>
        <a:p>
          <a:pPr lvl="0" algn="ctr" defTabSz="889000">
            <a:lnSpc>
              <a:spcPct val="90000"/>
            </a:lnSpc>
            <a:spcBef>
              <a:spcPct val="0"/>
            </a:spcBef>
            <a:spcAft>
              <a:spcPct val="35000"/>
            </a:spcAft>
          </a:pPr>
          <a:r>
            <a:rPr lang="en-US" sz="2000" b="1" kern="1200" dirty="0" smtClean="0">
              <a:solidFill>
                <a:srgbClr val="FF0000"/>
              </a:solidFill>
            </a:rPr>
            <a:t> (1)</a:t>
          </a:r>
        </a:p>
      </dsp:txBody>
      <dsp:txXfrm>
        <a:off x="3311465" y="71459"/>
        <a:ext cx="1735307" cy="864061"/>
      </dsp:txXfrm>
    </dsp:sp>
    <dsp:sp modelId="{CA7AA497-F2AF-4749-AA09-0E706BE59111}">
      <dsp:nvSpPr>
        <dsp:cNvPr id="0" name=""/>
        <dsp:cNvSpPr/>
      </dsp:nvSpPr>
      <dsp:spPr>
        <a:xfrm>
          <a:off x="2072064" y="503490"/>
          <a:ext cx="4214109" cy="4214109"/>
        </a:xfrm>
        <a:custGeom>
          <a:avLst/>
          <a:gdLst/>
          <a:ahLst/>
          <a:cxnLst/>
          <a:rect l="0" t="0" r="0" b="0"/>
          <a:pathLst>
            <a:path>
              <a:moveTo>
                <a:pt x="3189286" y="299168"/>
              </a:moveTo>
              <a:arcTo wR="2107054" hR="2107054" stAng="18054327" swAng="947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7BBBDA-13C0-4182-AC62-B87D8DC445FC}">
      <dsp:nvSpPr>
        <dsp:cNvPr id="0" name=""/>
        <dsp:cNvSpPr/>
      </dsp:nvSpPr>
      <dsp:spPr>
        <a:xfrm>
          <a:off x="5251393" y="1309687"/>
          <a:ext cx="1863309" cy="12994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Xác</a:t>
          </a:r>
          <a:r>
            <a:rPr lang="en-US" sz="2000" b="1" kern="1200" dirty="0" smtClean="0">
              <a:solidFill>
                <a:schemeClr val="bg1"/>
              </a:solidFill>
            </a:rPr>
            <a:t> </a:t>
          </a:r>
          <a:r>
            <a:rPr lang="en-US" sz="2000" b="1" kern="1200" dirty="0" err="1" smtClean="0">
              <a:solidFill>
                <a:schemeClr val="bg1"/>
              </a:solidFill>
            </a:rPr>
            <a:t>định</a:t>
          </a:r>
          <a:r>
            <a:rPr lang="en-US" sz="2000" b="1" kern="1200" dirty="0" smtClean="0">
              <a:solidFill>
                <a:schemeClr val="bg1"/>
              </a:solidFill>
            </a:rPr>
            <a:t> </a:t>
          </a:r>
          <a:r>
            <a:rPr lang="en-US" sz="2000" b="1" kern="1200" dirty="0" err="1" smtClean="0">
              <a:solidFill>
                <a:schemeClr val="bg1"/>
              </a:solidFill>
            </a:rPr>
            <a:t>mục</a:t>
          </a:r>
          <a:r>
            <a:rPr lang="en-US" sz="2000" b="1" kern="1200" dirty="0" smtClean="0">
              <a:solidFill>
                <a:schemeClr val="bg1"/>
              </a:solidFill>
            </a:rPr>
            <a:t> </a:t>
          </a:r>
          <a:r>
            <a:rPr lang="en-US" sz="2000" b="1" kern="1200" dirty="0" err="1" smtClean="0">
              <a:solidFill>
                <a:schemeClr val="bg1"/>
              </a:solidFill>
            </a:rPr>
            <a:t>tiêu</a:t>
          </a:r>
          <a:r>
            <a:rPr lang="en-US" sz="2000" b="1" kern="1200" dirty="0" smtClean="0">
              <a:solidFill>
                <a:schemeClr val="bg1"/>
              </a:solidFill>
            </a:rPr>
            <a:t> </a:t>
          </a:r>
          <a:r>
            <a:rPr lang="en-US" sz="2000" b="1" kern="1200" dirty="0" err="1" smtClean="0">
              <a:solidFill>
                <a:schemeClr val="bg1"/>
              </a:solidFill>
            </a:rPr>
            <a:t>CTGDNT</a:t>
          </a:r>
          <a:r>
            <a:rPr lang="en-US" sz="2000" b="1" kern="1200" dirty="0" smtClean="0">
              <a:solidFill>
                <a:schemeClr val="bg1"/>
              </a:solidFill>
            </a:rPr>
            <a:t> </a:t>
          </a:r>
        </a:p>
        <a:p>
          <a:pPr lvl="0" algn="ctr" defTabSz="889000">
            <a:lnSpc>
              <a:spcPct val="90000"/>
            </a:lnSpc>
            <a:spcBef>
              <a:spcPct val="0"/>
            </a:spcBef>
            <a:spcAft>
              <a:spcPct val="35000"/>
            </a:spcAft>
          </a:pPr>
          <a:r>
            <a:rPr lang="en-US" sz="2000" b="1" kern="1200" dirty="0" smtClean="0">
              <a:solidFill>
                <a:schemeClr val="bg1"/>
              </a:solidFill>
            </a:rPr>
            <a:t>(2)</a:t>
          </a:r>
          <a:endParaRPr lang="en-US" sz="2000" b="1" kern="1200" dirty="0">
            <a:solidFill>
              <a:schemeClr val="bg1"/>
            </a:solidFill>
          </a:endParaRPr>
        </a:p>
      </dsp:txBody>
      <dsp:txXfrm>
        <a:off x="5314829" y="1373123"/>
        <a:ext cx="1736437" cy="1172611"/>
      </dsp:txXfrm>
    </dsp:sp>
    <dsp:sp modelId="{E5F9A1D8-4409-4FA8-8C9C-0B207D0FA2B6}">
      <dsp:nvSpPr>
        <dsp:cNvPr id="0" name=""/>
        <dsp:cNvSpPr/>
      </dsp:nvSpPr>
      <dsp:spPr>
        <a:xfrm>
          <a:off x="2072064" y="503490"/>
          <a:ext cx="4214109" cy="4214109"/>
        </a:xfrm>
        <a:custGeom>
          <a:avLst/>
          <a:gdLst/>
          <a:ahLst/>
          <a:cxnLst/>
          <a:rect l="0" t="0" r="0" b="0"/>
          <a:pathLst>
            <a:path>
              <a:moveTo>
                <a:pt x="4199878" y="2351528"/>
              </a:moveTo>
              <a:arcTo wR="2107054" hR="2107054" stAng="21999769" swAng="12358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A2270E0-7423-4B83-9897-56BDA2E664EC}">
      <dsp:nvSpPr>
        <dsp:cNvPr id="0" name=""/>
        <dsp:cNvSpPr/>
      </dsp:nvSpPr>
      <dsp:spPr>
        <a:xfrm>
          <a:off x="4434433" y="3787577"/>
          <a:ext cx="1966364" cy="10552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rgbClr val="FF0000"/>
              </a:solidFill>
            </a:rPr>
            <a:t>Xây</a:t>
          </a:r>
          <a:r>
            <a:rPr lang="en-US" sz="2000" b="1" kern="1200" dirty="0" smtClean="0">
              <a:solidFill>
                <a:srgbClr val="FF0000"/>
              </a:solidFill>
            </a:rPr>
            <a:t> </a:t>
          </a:r>
          <a:r>
            <a:rPr lang="en-US" sz="2000" b="1" kern="1200" dirty="0" err="1" smtClean="0">
              <a:solidFill>
                <a:srgbClr val="FF0000"/>
              </a:solidFill>
            </a:rPr>
            <a:t>dựng</a:t>
          </a:r>
          <a:r>
            <a:rPr lang="en-US" sz="2000" b="1" kern="1200" dirty="0" smtClean="0">
              <a:solidFill>
                <a:srgbClr val="FF0000"/>
              </a:solidFill>
            </a:rPr>
            <a:t> </a:t>
          </a:r>
          <a:r>
            <a:rPr lang="en-US" sz="2000" b="1" kern="1200" dirty="0" err="1" smtClean="0">
              <a:solidFill>
                <a:srgbClr val="FF0000"/>
              </a:solidFill>
            </a:rPr>
            <a:t>CTGDNT</a:t>
          </a:r>
          <a:endParaRPr lang="en-US" sz="2000" b="1" kern="1200" dirty="0" smtClean="0">
            <a:solidFill>
              <a:srgbClr val="FF0000"/>
            </a:solidFill>
          </a:endParaRPr>
        </a:p>
        <a:p>
          <a:pPr lvl="0" algn="ctr" defTabSz="889000">
            <a:lnSpc>
              <a:spcPct val="90000"/>
            </a:lnSpc>
            <a:spcBef>
              <a:spcPct val="0"/>
            </a:spcBef>
            <a:spcAft>
              <a:spcPct val="35000"/>
            </a:spcAft>
          </a:pPr>
          <a:r>
            <a:rPr lang="en-US" sz="2000" b="1" kern="1200" dirty="0" smtClean="0">
              <a:solidFill>
                <a:srgbClr val="FF0000"/>
              </a:solidFill>
            </a:rPr>
            <a:t>(3)</a:t>
          </a:r>
          <a:endParaRPr lang="en-US" sz="2000" b="1" kern="1200" dirty="0">
            <a:solidFill>
              <a:srgbClr val="FF0000"/>
            </a:solidFill>
          </a:endParaRPr>
        </a:p>
      </dsp:txBody>
      <dsp:txXfrm>
        <a:off x="4485945" y="3839089"/>
        <a:ext cx="1863340" cy="952197"/>
      </dsp:txXfrm>
    </dsp:sp>
    <dsp:sp modelId="{D6447EB8-7CB7-4006-9A12-2B35D1C6BE4C}">
      <dsp:nvSpPr>
        <dsp:cNvPr id="0" name=""/>
        <dsp:cNvSpPr/>
      </dsp:nvSpPr>
      <dsp:spPr>
        <a:xfrm>
          <a:off x="2072064" y="503490"/>
          <a:ext cx="4214109" cy="4214109"/>
        </a:xfrm>
        <a:custGeom>
          <a:avLst/>
          <a:gdLst/>
          <a:ahLst/>
          <a:cxnLst/>
          <a:rect l="0" t="0" r="0" b="0"/>
          <a:pathLst>
            <a:path>
              <a:moveTo>
                <a:pt x="2271187" y="4207707"/>
              </a:moveTo>
              <a:arcTo wR="2107054" hR="2107054" stAng="5131940" swAng="4500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1F4043-DA73-4789-886D-53D1EF80B290}">
      <dsp:nvSpPr>
        <dsp:cNvPr id="0" name=""/>
        <dsp:cNvSpPr/>
      </dsp:nvSpPr>
      <dsp:spPr>
        <a:xfrm>
          <a:off x="1904997" y="3787577"/>
          <a:ext cx="2071253" cy="10552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Tổ</a:t>
          </a:r>
          <a:r>
            <a:rPr lang="en-US" sz="2000" b="1" kern="1200" dirty="0" smtClean="0">
              <a:solidFill>
                <a:schemeClr val="bg1"/>
              </a:solidFill>
            </a:rPr>
            <a:t> </a:t>
          </a:r>
          <a:r>
            <a:rPr lang="en-US" sz="2000" b="1" kern="1200" dirty="0" err="1" smtClean="0">
              <a:solidFill>
                <a:schemeClr val="bg1"/>
              </a:solidFill>
            </a:rPr>
            <a:t>chức</a:t>
          </a:r>
          <a:r>
            <a:rPr lang="en-US" sz="2000" b="1" kern="1200" dirty="0" smtClean="0">
              <a:solidFill>
                <a:schemeClr val="bg1"/>
              </a:solidFill>
            </a:rPr>
            <a:t> </a:t>
          </a:r>
          <a:r>
            <a:rPr lang="en-US" sz="2000" b="1" kern="1200" dirty="0" err="1" smtClean="0">
              <a:solidFill>
                <a:schemeClr val="bg1"/>
              </a:solidFill>
            </a:rPr>
            <a:t>thực</a:t>
          </a:r>
          <a:r>
            <a:rPr lang="en-US" sz="2000" b="1" kern="1200" dirty="0" smtClean="0">
              <a:solidFill>
                <a:schemeClr val="bg1"/>
              </a:solidFill>
            </a:rPr>
            <a:t> </a:t>
          </a:r>
          <a:r>
            <a:rPr lang="en-US" sz="2000" b="1" kern="1200" dirty="0" err="1" smtClean="0">
              <a:solidFill>
                <a:schemeClr val="bg1"/>
              </a:solidFill>
            </a:rPr>
            <a:t>hiện</a:t>
          </a:r>
          <a:r>
            <a:rPr lang="en-US" sz="2000" b="1" kern="1200" dirty="0" smtClean="0">
              <a:solidFill>
                <a:schemeClr val="bg1"/>
              </a:solidFill>
            </a:rPr>
            <a:t> </a:t>
          </a:r>
          <a:r>
            <a:rPr lang="en-US" sz="2000" b="1" kern="1200" dirty="0" err="1" smtClean="0">
              <a:solidFill>
                <a:schemeClr val="bg1"/>
              </a:solidFill>
            </a:rPr>
            <a:t>CTGDHT</a:t>
          </a:r>
          <a:endParaRPr lang="en-US" sz="2000" b="1" kern="1200" dirty="0" smtClean="0">
            <a:solidFill>
              <a:schemeClr val="bg1"/>
            </a:solidFill>
          </a:endParaRPr>
        </a:p>
        <a:p>
          <a:pPr lvl="0" algn="ctr" defTabSz="889000">
            <a:lnSpc>
              <a:spcPct val="90000"/>
            </a:lnSpc>
            <a:spcBef>
              <a:spcPct val="0"/>
            </a:spcBef>
            <a:spcAft>
              <a:spcPct val="35000"/>
            </a:spcAft>
          </a:pPr>
          <a:r>
            <a:rPr lang="en-US" sz="2000" b="1" kern="1200" dirty="0" smtClean="0">
              <a:solidFill>
                <a:schemeClr val="bg1"/>
              </a:solidFill>
            </a:rPr>
            <a:t>(4)</a:t>
          </a:r>
          <a:endParaRPr lang="en-US" sz="2000" b="1" kern="1200" dirty="0">
            <a:solidFill>
              <a:schemeClr val="bg1"/>
            </a:solidFill>
          </a:endParaRPr>
        </a:p>
      </dsp:txBody>
      <dsp:txXfrm>
        <a:off x="1956509" y="3839089"/>
        <a:ext cx="1968229" cy="952197"/>
      </dsp:txXfrm>
    </dsp:sp>
    <dsp:sp modelId="{47303407-3D96-456C-B04F-AC9BBE97CFE8}">
      <dsp:nvSpPr>
        <dsp:cNvPr id="0" name=""/>
        <dsp:cNvSpPr/>
      </dsp:nvSpPr>
      <dsp:spPr>
        <a:xfrm>
          <a:off x="2072064" y="503490"/>
          <a:ext cx="4214109" cy="4214109"/>
        </a:xfrm>
        <a:custGeom>
          <a:avLst/>
          <a:gdLst/>
          <a:ahLst/>
          <a:cxnLst/>
          <a:rect l="0" t="0" r="0" b="0"/>
          <a:pathLst>
            <a:path>
              <a:moveTo>
                <a:pt x="233656" y="3071449"/>
              </a:moveTo>
              <a:arcTo wR="2107054" hR="2107054" stAng="9165680" swAng="12399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13E2BB-5159-4AB3-BB76-F7378E00EFBB}">
      <dsp:nvSpPr>
        <dsp:cNvPr id="0" name=""/>
        <dsp:cNvSpPr/>
      </dsp:nvSpPr>
      <dsp:spPr>
        <a:xfrm>
          <a:off x="1114897" y="1313771"/>
          <a:ext cx="2120588" cy="129131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rgbClr val="FFC000"/>
              </a:solidFill>
            </a:rPr>
            <a:t>Đánh</a:t>
          </a:r>
          <a:r>
            <a:rPr lang="en-US" sz="2000" b="1" kern="1200" dirty="0" smtClean="0">
              <a:solidFill>
                <a:srgbClr val="FFC000"/>
              </a:solidFill>
            </a:rPr>
            <a:t> </a:t>
          </a:r>
          <a:r>
            <a:rPr lang="en-US" sz="2000" b="1" kern="1200" dirty="0" err="1" smtClean="0">
              <a:solidFill>
                <a:srgbClr val="FFC000"/>
              </a:solidFill>
            </a:rPr>
            <a:t>giá</a:t>
          </a:r>
          <a:r>
            <a:rPr lang="en-US" sz="2000" b="1" kern="1200" dirty="0" smtClean="0">
              <a:solidFill>
                <a:srgbClr val="FFC000"/>
              </a:solidFill>
            </a:rPr>
            <a:t> </a:t>
          </a:r>
          <a:r>
            <a:rPr lang="en-US" sz="2000" b="1" kern="1200" dirty="0" err="1" smtClean="0">
              <a:solidFill>
                <a:srgbClr val="FFC000"/>
              </a:solidFill>
            </a:rPr>
            <a:t>và</a:t>
          </a:r>
          <a:r>
            <a:rPr lang="en-US" sz="2000" b="1" kern="1200" dirty="0" smtClean="0">
              <a:solidFill>
                <a:srgbClr val="FFC000"/>
              </a:solidFill>
            </a:rPr>
            <a:t> </a:t>
          </a:r>
          <a:r>
            <a:rPr lang="en-US" sz="2000" b="1" kern="1200" dirty="0" err="1" smtClean="0">
              <a:solidFill>
                <a:srgbClr val="FFC000"/>
              </a:solidFill>
            </a:rPr>
            <a:t>điều</a:t>
          </a:r>
          <a:r>
            <a:rPr lang="en-US" sz="2000" b="1" kern="1200" dirty="0" smtClean="0">
              <a:solidFill>
                <a:srgbClr val="FFC000"/>
              </a:solidFill>
            </a:rPr>
            <a:t> </a:t>
          </a:r>
          <a:r>
            <a:rPr lang="en-US" sz="2000" b="1" kern="1200" dirty="0" err="1" smtClean="0">
              <a:solidFill>
                <a:srgbClr val="FFC000"/>
              </a:solidFill>
            </a:rPr>
            <a:t>chỉnh</a:t>
          </a:r>
          <a:r>
            <a:rPr lang="en-US" sz="2000" b="1" kern="1200" dirty="0" smtClean="0">
              <a:solidFill>
                <a:srgbClr val="FFC000"/>
              </a:solidFill>
            </a:rPr>
            <a:t> </a:t>
          </a:r>
          <a:r>
            <a:rPr lang="en-US" sz="2000" b="1" kern="1200" dirty="0" err="1" smtClean="0">
              <a:solidFill>
                <a:srgbClr val="FFC000"/>
              </a:solidFill>
            </a:rPr>
            <a:t>CTGDNT</a:t>
          </a:r>
          <a:endParaRPr lang="en-US" sz="2000" b="1" kern="1200" dirty="0" smtClean="0">
            <a:solidFill>
              <a:srgbClr val="FFC000"/>
            </a:solidFill>
          </a:endParaRPr>
        </a:p>
        <a:p>
          <a:pPr lvl="0" algn="ctr" defTabSz="889000">
            <a:lnSpc>
              <a:spcPct val="90000"/>
            </a:lnSpc>
            <a:spcBef>
              <a:spcPct val="0"/>
            </a:spcBef>
            <a:spcAft>
              <a:spcPct val="35000"/>
            </a:spcAft>
          </a:pPr>
          <a:r>
            <a:rPr lang="en-US" sz="2000" b="1" kern="1200" dirty="0" smtClean="0">
              <a:solidFill>
                <a:srgbClr val="FFC000"/>
              </a:solidFill>
            </a:rPr>
            <a:t>(5)</a:t>
          </a:r>
          <a:endParaRPr lang="en-US" sz="2000" b="1" kern="1200" dirty="0">
            <a:solidFill>
              <a:srgbClr val="FFC000"/>
            </a:solidFill>
          </a:endParaRPr>
        </a:p>
      </dsp:txBody>
      <dsp:txXfrm>
        <a:off x="1177934" y="1376808"/>
        <a:ext cx="1994514" cy="1165242"/>
      </dsp:txXfrm>
    </dsp:sp>
    <dsp:sp modelId="{B9D518D1-B142-4A75-9FC8-242780E4657E}">
      <dsp:nvSpPr>
        <dsp:cNvPr id="0" name=""/>
        <dsp:cNvSpPr/>
      </dsp:nvSpPr>
      <dsp:spPr>
        <a:xfrm>
          <a:off x="2072064" y="503490"/>
          <a:ext cx="4214109" cy="4214109"/>
        </a:xfrm>
        <a:custGeom>
          <a:avLst/>
          <a:gdLst/>
          <a:ahLst/>
          <a:cxnLst/>
          <a:rect l="0" t="0" r="0" b="0"/>
          <a:pathLst>
            <a:path>
              <a:moveTo>
                <a:pt x="571011" y="664747"/>
              </a:moveTo>
              <a:arcTo wR="2107054" hR="2107054" stAng="13391841" swAng="95218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F9AAE0A7-D96A-4D65-9830-B2DED7F09803}" type="slidenum">
              <a:rPr lang="en-US" altLang="en-US"/>
              <a:pPr/>
              <a:t>‹#›</a:t>
            </a:fld>
            <a:endParaRPr lang="en-US" altLang="en-US"/>
          </a:p>
        </p:txBody>
      </p:sp>
    </p:spTree>
    <p:extLst>
      <p:ext uri="{BB962C8B-B14F-4D97-AF65-F5344CB8AC3E}">
        <p14:creationId xmlns:p14="http://schemas.microsoft.com/office/powerpoint/2010/main" val="1499989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AAE0A7-D96A-4D65-9830-B2DED7F09803}" type="slidenum">
              <a:rPr lang="en-US" altLang="en-US" smtClean="0"/>
              <a:pPr/>
              <a:t>18</a:t>
            </a:fld>
            <a:endParaRPr lang="en-US" altLang="en-US"/>
          </a:p>
        </p:txBody>
      </p:sp>
    </p:spTree>
    <p:extLst>
      <p:ext uri="{BB962C8B-B14F-4D97-AF65-F5344CB8AC3E}">
        <p14:creationId xmlns:p14="http://schemas.microsoft.com/office/powerpoint/2010/main" val="13941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r>
              <a:rPr lang="en-US" smtClean="0"/>
              <a:t>Tam Nông, ngày 01/10/2022</a:t>
            </a: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BF8C8958-0DC0-4436-8431-298E5B3D820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Tam Nông, ngày 01/10/2022</a:t>
            </a: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38F4B17A-4994-46DA-ACFC-2E12E33F28C1}"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Tam Nông, ngày 01/10/2022</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3B99386-3BC9-4CCA-A659-5FA0184CB10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Tam Nông, ngày 01/10/2022</a:t>
            </a: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BCD6338F-7172-4167-8A6E-F9902A631F3F}"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r>
              <a:rPr lang="en-US" smtClean="0"/>
              <a:t>Tam Nông, ngày 01/10/2022</a:t>
            </a: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C574C8E0-1AB8-4581-94ED-EACCB08068DA}" type="slidenum">
              <a:rPr lang="en-US" altLang="en-US"/>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Tam Nông, ngày 01/10/2022</a:t>
            </a: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4AF845DC-C945-4928-B5E6-0236D0A76EF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smtClean="0"/>
              <a:t>Tam Nông, ngày 01/10/2022</a:t>
            </a: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2EDC004A-73AA-4865-9EB3-239DE76FBE65}"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r>
              <a:rPr lang="en-US" smtClean="0"/>
              <a:t>Tam Nông, ngày 01/10/2022</a:t>
            </a: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6A710B30-F593-47F4-A8AA-55EEC3927B72}"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r>
              <a:rPr lang="en-US" smtClean="0"/>
              <a:t>Tam Nông, ngày 01/10/2022</a:t>
            </a: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CF66C7E5-F775-48D6-B7A4-0287AD6E3E81}"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r>
              <a:rPr lang="en-US" smtClean="0"/>
              <a:t>Tam Nông, ngày 01/10/2022</a:t>
            </a: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872DDC72-0E75-4378-9E38-AA00672839C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r>
              <a:rPr lang="en-US" smtClean="0"/>
              <a:t>Tam Nông, ngày 01/10/2022</a:t>
            </a: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ED838402-2F8F-4D2E-B590-6A6F9E4EB9C5}" type="slidenum">
              <a:rPr lang="en-US" altLang="en-US"/>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3"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r>
              <a:rPr lang="en-US" smtClean="0"/>
              <a:t>Tam Nông, ngày 01/10/2022</a:t>
            </a: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fld id="{267E4B50-22EB-41C5-8B88-C710F2A91A9A}" type="slidenum">
              <a:rPr lang="en-US" altLang="en-US"/>
              <a:pPr/>
              <a:t>‹#›</a:t>
            </a:fld>
            <a:endParaRPr lang="en-US" altLang="en-US"/>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en-US"/>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020" r:id="rId1"/>
    <p:sldLayoutId id="2147484016" r:id="rId2"/>
    <p:sldLayoutId id="2147484021" r:id="rId3"/>
    <p:sldLayoutId id="2147484017" r:id="rId4"/>
    <p:sldLayoutId id="2147484018" r:id="rId5"/>
    <p:sldLayoutId id="2147484022" r:id="rId6"/>
    <p:sldLayoutId id="2147484023" r:id="rId7"/>
    <p:sldLayoutId id="2147484024" r:id="rId8"/>
    <p:sldLayoutId id="2147484025" r:id="rId9"/>
    <p:sldLayoutId id="2147484019" r:id="rId10"/>
    <p:sldLayoutId id="2147484026"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VAN%20BAN%20PHAP%20LUAT/VAN%20BAN%20HOP%20NHAT/01-VBHN-2021-CHUONG%20TRINH%20GDMN.pdf" TargetMode="External"/><Relationship Id="rId2" Type="http://schemas.openxmlformats.org/officeDocument/2006/relationships/hyperlink" Target="../../../../VAN%20BAN%20PHAP%20LUAT/VAN%20BAN%20LUAT/LUAT%20GIAO%20DUC-2019.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612775" y="381000"/>
            <a:ext cx="7693026" cy="2895600"/>
          </a:xfrm>
        </p:spPr>
        <p:txBody>
          <a:bodyPr/>
          <a:lstStyle/>
          <a:p>
            <a:pPr algn="ctr" eaLnBrk="1" hangingPunct="1"/>
            <a:r>
              <a:rPr lang="en-US" altLang="en-US" sz="3600" b="1" smtClean="0">
                <a:solidFill>
                  <a:srgbClr val="FF0000"/>
                </a:solidFill>
                <a:latin typeface="Arial" charset="0"/>
                <a:cs typeface="Arial" charset="0"/>
              </a:rPr>
              <a:t>PHÁT TRIỂN CHƯƠNG TRÌNH NHÀ TRƯỜNG THEO QUAN ĐIỂM GIÁO DỤC TOÀN DIỆN, TÍCH HỢP, LẤY TRẺ LÀM TRUNG TÂM</a:t>
            </a:r>
            <a:br>
              <a:rPr lang="en-US" altLang="en-US" sz="3600" b="1" smtClean="0">
                <a:solidFill>
                  <a:srgbClr val="FF0000"/>
                </a:solidFill>
                <a:latin typeface="Arial" charset="0"/>
                <a:cs typeface="Arial" charset="0"/>
              </a:rPr>
            </a:br>
            <a:endParaRPr lang="en-US" altLang="en-US" sz="3600" b="1" i="1" dirty="0" smtClean="0">
              <a:solidFill>
                <a:srgbClr val="FF0000"/>
              </a:solidFill>
              <a:latin typeface="Times New Roman" pitchFamily="18" charset="0"/>
              <a:cs typeface="Times New Roman" pitchFamily="18" charset="0"/>
            </a:endParaRPr>
          </a:p>
        </p:txBody>
      </p:sp>
      <p:pic>
        <p:nvPicPr>
          <p:cNvPr id="10244" name="Picture 1"/>
          <p:cNvPicPr>
            <a:picLocks noChangeAspect="1"/>
          </p:cNvPicPr>
          <p:nvPr/>
        </p:nvPicPr>
        <p:blipFill>
          <a:blip r:embed="rId2" cstate="print"/>
          <a:srcRect/>
          <a:stretch>
            <a:fillRect/>
          </a:stretch>
        </p:blipFill>
        <p:spPr bwMode="auto">
          <a:xfrm>
            <a:off x="-287" y="3387436"/>
            <a:ext cx="3076575" cy="2327564"/>
          </a:xfrm>
          <a:prstGeom prst="rect">
            <a:avLst/>
          </a:prstGeom>
          <a:noFill/>
          <a:ln w="9525">
            <a:noFill/>
            <a:miter lim="800000"/>
            <a:headEnd/>
            <a:tailEnd/>
          </a:ln>
        </p:spPr>
      </p:pic>
      <p:pic>
        <p:nvPicPr>
          <p:cNvPr id="10245" name="Picture 4" descr="FullSizeRender"/>
          <p:cNvPicPr>
            <a:picLocks noChangeAspect="1" noChangeArrowheads="1"/>
          </p:cNvPicPr>
          <p:nvPr/>
        </p:nvPicPr>
        <p:blipFill>
          <a:blip r:embed="rId3" cstate="print"/>
          <a:srcRect/>
          <a:stretch>
            <a:fillRect/>
          </a:stretch>
        </p:blipFill>
        <p:spPr bwMode="auto">
          <a:xfrm>
            <a:off x="3076288" y="3387436"/>
            <a:ext cx="3086100" cy="2327564"/>
          </a:xfrm>
          <a:prstGeom prst="rect">
            <a:avLst/>
          </a:prstGeom>
          <a:noFill/>
          <a:ln w="9525">
            <a:noFill/>
            <a:miter lim="800000"/>
            <a:headEnd/>
            <a:tailEnd/>
          </a:ln>
        </p:spPr>
      </p:pic>
      <p:pic>
        <p:nvPicPr>
          <p:cNvPr id="10246" name="Picture 3"/>
          <p:cNvPicPr>
            <a:picLocks noChangeAspect="1"/>
          </p:cNvPicPr>
          <p:nvPr/>
        </p:nvPicPr>
        <p:blipFill>
          <a:blip r:embed="rId4" cstate="print"/>
          <a:srcRect/>
          <a:stretch>
            <a:fillRect/>
          </a:stretch>
        </p:blipFill>
        <p:spPr bwMode="auto">
          <a:xfrm>
            <a:off x="6110142" y="3387436"/>
            <a:ext cx="3033858" cy="2327564"/>
          </a:xfrm>
          <a:prstGeom prst="rect">
            <a:avLst/>
          </a:prstGeom>
          <a:noFill/>
          <a:ln w="9525">
            <a:noFill/>
            <a:miter lim="800000"/>
            <a:headEnd/>
            <a:tailEnd/>
          </a:ln>
        </p:spPr>
      </p:pic>
      <p:sp>
        <p:nvSpPr>
          <p:cNvPr id="2" name="Date Placeholder 1"/>
          <p:cNvSpPr>
            <a:spLocks noGrp="1"/>
          </p:cNvSpPr>
          <p:nvPr>
            <p:ph type="dt" sz="half" idx="10"/>
          </p:nvPr>
        </p:nvSpPr>
        <p:spPr>
          <a:xfrm>
            <a:off x="5943600" y="6356350"/>
            <a:ext cx="27463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4" name="Slide Number Placeholder 3"/>
          <p:cNvSpPr>
            <a:spLocks noGrp="1"/>
          </p:cNvSpPr>
          <p:nvPr>
            <p:ph type="sldNum" sz="quarter" idx="12"/>
          </p:nvPr>
        </p:nvSpPr>
        <p:spPr/>
        <p:txBody>
          <a:bodyPr/>
          <a:lstStyle/>
          <a:p>
            <a:fld id="{CF66C7E5-F775-48D6-B7A4-0287AD6E3E81}"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0000"/>
                </a:solidFill>
                <a:latin typeface="Times New Roman" pitchFamily="18" charset="0"/>
                <a:cs typeface="Times New Roman" pitchFamily="18" charset="0"/>
              </a:rPr>
              <a:t>THẢO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LUẬN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nhân</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600200"/>
            <a:ext cx="7391400" cy="4556760"/>
          </a:xfrm>
        </p:spPr>
        <p:txBody>
          <a:bodyPr/>
          <a:lstStyle/>
          <a:p>
            <a:pPr marL="0" indent="0" algn="just">
              <a:spcBef>
                <a:spcPts val="1200"/>
              </a:spcBef>
              <a:buNone/>
            </a:pPr>
            <a:r>
              <a:rPr lang="en-US" b="1" err="1">
                <a:solidFill>
                  <a:srgbClr val="0070C0"/>
                </a:solidFill>
              </a:rPr>
              <a:t>Câu</a:t>
            </a:r>
            <a:r>
              <a:rPr lang="en-US" b="1">
                <a:solidFill>
                  <a:srgbClr val="0070C0"/>
                </a:solidFill>
              </a:rPr>
              <a:t> </a:t>
            </a:r>
            <a:r>
              <a:rPr lang="en-US" b="1" smtClean="0">
                <a:solidFill>
                  <a:srgbClr val="0070C0"/>
                </a:solidFill>
              </a:rPr>
              <a:t>hỏi: </a:t>
            </a:r>
            <a:endParaRPr lang="en-US" b="1" dirty="0" smtClean="0">
              <a:solidFill>
                <a:srgbClr val="0070C0"/>
              </a:solidFill>
            </a:endParaRPr>
          </a:p>
          <a:p>
            <a:pPr marL="0" indent="0" algn="just">
              <a:spcBef>
                <a:spcPts val="1200"/>
              </a:spcBef>
              <a:spcAft>
                <a:spcPts val="1200"/>
              </a:spcAft>
              <a:buNone/>
            </a:pP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CTGDMN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GDMN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dung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p>
        </p:txBody>
      </p:sp>
      <p:sp>
        <p:nvSpPr>
          <p:cNvPr id="4" name="Date Placeholder 3"/>
          <p:cNvSpPr>
            <a:spLocks noGrp="1"/>
          </p:cNvSpPr>
          <p:nvPr>
            <p:ph type="dt" sz="half" idx="10"/>
          </p:nvPr>
        </p:nvSpPr>
        <p:spPr>
          <a:xfrm>
            <a:off x="6400800" y="6356350"/>
            <a:ext cx="25146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10</a:t>
            </a:fld>
            <a:endParaRPr lang="en-US" altLang="en-US"/>
          </a:p>
        </p:txBody>
      </p:sp>
    </p:spTree>
    <p:extLst>
      <p:ext uri="{BB962C8B-B14F-4D97-AF65-F5344CB8AC3E}">
        <p14:creationId xmlns:p14="http://schemas.microsoft.com/office/powerpoint/2010/main" val="918833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04800"/>
            <a:ext cx="8229600" cy="548005"/>
          </a:xfrm>
        </p:spPr>
        <p:txBody>
          <a:bodyPr/>
          <a:lstStyle/>
          <a:p>
            <a:r>
              <a:rPr lang="en-US" b="1" smtClean="0">
                <a:solidFill>
                  <a:srgbClr val="0070C0"/>
                </a:solidFill>
                <a:latin typeface="Times New Roman" panose="02020603050405020304" pitchFamily="18" charset="0"/>
                <a:cs typeface="Times New Roman" panose="02020603050405020304" pitchFamily="18" charset="0"/>
              </a:rPr>
              <a:t>Thông tin:</a:t>
            </a:r>
            <a:endParaRPr lang="en-US" b="1">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60375" y="858606"/>
            <a:ext cx="8229600" cy="5700395"/>
          </a:xfrm>
        </p:spPr>
        <p:txBody>
          <a:bodyPr/>
          <a:lstStyle/>
          <a:p>
            <a:pPr marL="0" indent="0">
              <a:buNone/>
            </a:pPr>
            <a:r>
              <a:rPr lang="en-US" sz="2400" smtClean="0"/>
              <a:t>Từ khi thực hiện CT GDMN (theo TT 17) đến nay có 02 lần phát triển. Cụ thể:</a:t>
            </a:r>
          </a:p>
          <a:p>
            <a:pPr marL="0" indent="0" algn="just">
              <a:buNone/>
            </a:pPr>
            <a:r>
              <a:rPr lang="en-US" sz="2400" b="1" smtClean="0">
                <a:solidFill>
                  <a:srgbClr val="FF0000"/>
                </a:solidFill>
              </a:rPr>
              <a:t>- Lần 1: </a:t>
            </a:r>
            <a:r>
              <a:rPr lang="vi-VN" sz="2400" b="1" smtClean="0"/>
              <a:t>Thông </a:t>
            </a:r>
            <a:r>
              <a:rPr lang="vi-VN" sz="2400" b="1"/>
              <a:t>tư </a:t>
            </a:r>
            <a:r>
              <a:rPr lang="vi-VN" sz="2400" b="1" smtClean="0"/>
              <a:t>28/2016/TT-BGDĐT</a:t>
            </a:r>
            <a:r>
              <a:rPr lang="en-US" sz="2400" b="1" smtClean="0"/>
              <a:t> ngày 30/12/2016 </a:t>
            </a:r>
            <a:r>
              <a:rPr lang="vi-VN" sz="2400" b="1" smtClean="0"/>
              <a:t>sửa </a:t>
            </a:r>
            <a:r>
              <a:rPr lang="vi-VN" sz="2400" b="1"/>
              <a:t>đổi, bổ sung một số nội dung của Chương trình giáo dục mầm non kèm theo Thông tư </a:t>
            </a:r>
            <a:r>
              <a:rPr lang="vi-VN" sz="2400" b="1" smtClean="0"/>
              <a:t>17/2009/TT-BGDĐT</a:t>
            </a:r>
            <a:r>
              <a:rPr lang="en-US" sz="2400" b="1" smtClean="0"/>
              <a:t> ngày 25/7/2009</a:t>
            </a:r>
            <a:r>
              <a:rPr lang="vi-VN" sz="2400" b="1" smtClean="0"/>
              <a:t>.</a:t>
            </a:r>
            <a:r>
              <a:rPr lang="vi-VN" sz="2400"/>
              <a:t> Thông tư chính thức có hiệu lực từ ngày </a:t>
            </a:r>
            <a:r>
              <a:rPr lang="vi-VN" sz="2400" smtClean="0"/>
              <a:t>15/02/2017</a:t>
            </a:r>
            <a:r>
              <a:rPr lang="en-US" sz="2400" smtClean="0"/>
              <a:t>.</a:t>
            </a:r>
          </a:p>
          <a:p>
            <a:pPr marL="0" indent="0" algn="just">
              <a:buNone/>
            </a:pPr>
            <a:r>
              <a:rPr lang="en-US" sz="2400" b="1" smtClean="0">
                <a:solidFill>
                  <a:srgbClr val="FF0000"/>
                </a:solidFill>
              </a:rPr>
              <a:t>- Lần 2: </a:t>
            </a:r>
            <a:r>
              <a:rPr lang="en-US" sz="2400" smtClean="0"/>
              <a:t>Thông tư số 51/2020/TT-BGDĐT ngày 31/12/2020 </a:t>
            </a:r>
            <a:r>
              <a:rPr lang="en-US" sz="2400" b="1"/>
              <a:t>Sửa đổi, bổ sung một số nội dung của Chương trình Giáo dục mầm non ban hành kèm theo Thông tư số 17/2009/TT-BGDĐT ngày 25 tháng 7 năm 2009 của Bộ trưởng Bộ </a:t>
            </a:r>
            <a:r>
              <a:rPr lang="en-US" sz="2400" b="1" smtClean="0"/>
              <a:t>GDĐT, </a:t>
            </a:r>
            <a:r>
              <a:rPr lang="en-US" sz="2400" b="1"/>
              <a:t>đã được sửa đổi, bổ sung bởi Thông tư số 28/2016/TT-BGDĐT </a:t>
            </a:r>
            <a:r>
              <a:rPr lang="en-US" sz="2400" b="1" smtClean="0"/>
              <a:t>ngày 30/12/2026. </a:t>
            </a:r>
            <a:r>
              <a:rPr lang="vi-VN" sz="2400"/>
              <a:t>Thông tư chính thức có hiệu lực từ ngày </a:t>
            </a:r>
            <a:r>
              <a:rPr lang="en-US" sz="2400" smtClean="0"/>
              <a:t>31</a:t>
            </a:r>
            <a:r>
              <a:rPr lang="vi-VN" sz="2400" smtClean="0"/>
              <a:t>/</a:t>
            </a:r>
            <a:r>
              <a:rPr lang="en-US" sz="2400" smtClean="0"/>
              <a:t>3</a:t>
            </a:r>
            <a:r>
              <a:rPr lang="vi-VN" sz="2400" smtClean="0"/>
              <a:t>/20</a:t>
            </a:r>
            <a:r>
              <a:rPr lang="en-US" sz="2400" smtClean="0"/>
              <a:t>21.</a:t>
            </a:r>
            <a:endParaRPr lang="en-US" sz="2400"/>
          </a:p>
          <a:p>
            <a:pPr marL="0" indent="0">
              <a:buNone/>
            </a:pPr>
            <a:endParaRPr lang="en-US"/>
          </a:p>
        </p:txBody>
      </p:sp>
      <p:sp>
        <p:nvSpPr>
          <p:cNvPr id="4" name="Date Placeholder 3"/>
          <p:cNvSpPr>
            <a:spLocks noGrp="1"/>
          </p:cNvSpPr>
          <p:nvPr>
            <p:ph type="dt" sz="half" idx="10"/>
          </p:nvPr>
        </p:nvSpPr>
        <p:spPr>
          <a:xfrm>
            <a:off x="6400800" y="6356350"/>
            <a:ext cx="24415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5" name="Slide Number Placeholder 4"/>
          <p:cNvSpPr>
            <a:spLocks noGrp="1"/>
          </p:cNvSpPr>
          <p:nvPr>
            <p:ph type="sldNum" sz="quarter" idx="12"/>
          </p:nvPr>
        </p:nvSpPr>
        <p:spPr>
          <a:xfrm>
            <a:off x="612775" y="6356350"/>
            <a:ext cx="1981200" cy="365125"/>
          </a:xfrm>
        </p:spPr>
        <p:txBody>
          <a:bodyPr/>
          <a:lstStyle/>
          <a:p>
            <a:fld id="{BCD6338F-7172-4167-8A6E-F9902A631F3F}" type="slidenum">
              <a:rPr lang="en-US" altLang="en-US" smtClean="0"/>
              <a:pPr/>
              <a:t>11</a:t>
            </a:fld>
            <a:endParaRPr lang="en-US" altLang="en-US"/>
          </a:p>
        </p:txBody>
      </p:sp>
    </p:spTree>
    <p:extLst>
      <p:ext uri="{BB962C8B-B14F-4D97-AF65-F5344CB8AC3E}">
        <p14:creationId xmlns:p14="http://schemas.microsoft.com/office/powerpoint/2010/main" val="203284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b="1" smtClean="0">
                <a:solidFill>
                  <a:srgbClr val="FF0000"/>
                </a:solidFill>
                <a:latin typeface="Times New Roman" panose="02020603050405020304" pitchFamily="18" charset="0"/>
                <a:cs typeface="Times New Roman" panose="02020603050405020304" pitchFamily="18" charset="0"/>
              </a:rPr>
              <a:t>I. NHỮNG VẤN ĐỀ CHUNG (tt)</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marL="0" indent="0" algn="just">
              <a:buNone/>
            </a:pPr>
            <a:r>
              <a:rPr lang="en-US" sz="2800">
                <a:solidFill>
                  <a:srgbClr val="0070C0"/>
                </a:solidFill>
              </a:rPr>
              <a:t>2. Phát triển Chương trình GD nhà trường theo quan điểm giáo dục toàn diện, tích hợp, lấy trẻ làm trung </a:t>
            </a:r>
            <a:r>
              <a:rPr lang="en-US" sz="2800" smtClean="0">
                <a:solidFill>
                  <a:srgbClr val="0070C0"/>
                </a:solidFill>
              </a:rPr>
              <a:t>tâm</a:t>
            </a:r>
          </a:p>
          <a:p>
            <a:pPr marL="0" indent="0" algn="just">
              <a:spcAft>
                <a:spcPts val="600"/>
              </a:spcAft>
              <a:buNone/>
            </a:pPr>
            <a:r>
              <a:rPr lang="en-US" sz="2800" i="1" smtClean="0"/>
              <a:t>2.1. Quan điểm giáo dục toàn diện, tích hợp, lấy trẻ làm trung tâm trong phát triển chương trình giáo dục nhà trường.</a:t>
            </a:r>
          </a:p>
          <a:p>
            <a:pPr marL="0" indent="0" algn="just">
              <a:spcAft>
                <a:spcPts val="600"/>
              </a:spcAft>
              <a:buNone/>
            </a:pPr>
            <a:r>
              <a:rPr lang="en-US" sz="2800" smtClean="0"/>
              <a:t>- Quan điểm giáo dục toàn diện….</a:t>
            </a:r>
          </a:p>
          <a:p>
            <a:pPr marL="0" indent="0" algn="just">
              <a:spcAft>
                <a:spcPts val="600"/>
              </a:spcAft>
              <a:buNone/>
            </a:pPr>
            <a:r>
              <a:rPr lang="en-US" sz="2800" smtClean="0"/>
              <a:t>- </a:t>
            </a:r>
            <a:r>
              <a:rPr lang="en-US" sz="2800"/>
              <a:t>Quan điểm giáo dục </a:t>
            </a:r>
            <a:r>
              <a:rPr lang="en-US" sz="2800" smtClean="0"/>
              <a:t>tích hợp….</a:t>
            </a:r>
            <a:endParaRPr lang="en-US" sz="2800"/>
          </a:p>
          <a:p>
            <a:pPr marL="0" indent="0" algn="just">
              <a:spcAft>
                <a:spcPts val="600"/>
              </a:spcAft>
              <a:buNone/>
            </a:pPr>
            <a:r>
              <a:rPr lang="en-US" sz="2800"/>
              <a:t>- Quan điểm giáo dục </a:t>
            </a:r>
            <a:r>
              <a:rPr lang="en-US" sz="2800" smtClean="0"/>
              <a:t>lấy trẻ làm trung tâm…..</a:t>
            </a:r>
            <a:endParaRPr lang="en-US" sz="2800"/>
          </a:p>
          <a:p>
            <a:pPr marL="0" indent="0" algn="just">
              <a:buNone/>
            </a:pPr>
            <a:endParaRPr lang="en-US" sz="2800" smtClean="0"/>
          </a:p>
          <a:p>
            <a:pPr marL="0" indent="0" algn="just">
              <a:buNone/>
            </a:pPr>
            <a:endParaRPr lang="en-US" sz="2800">
              <a:solidFill>
                <a:srgbClr val="0070C0"/>
              </a:solidFill>
            </a:endParaRPr>
          </a:p>
          <a:p>
            <a:pPr marL="0" indent="0">
              <a:buNone/>
            </a:pPr>
            <a:endParaRPr lang="en-US"/>
          </a:p>
        </p:txBody>
      </p:sp>
      <p:sp>
        <p:nvSpPr>
          <p:cNvPr id="4" name="Date Placeholder 3"/>
          <p:cNvSpPr>
            <a:spLocks noGrp="1"/>
          </p:cNvSpPr>
          <p:nvPr>
            <p:ph type="dt" sz="half" idx="10"/>
          </p:nvPr>
        </p:nvSpPr>
        <p:spPr>
          <a:xfrm>
            <a:off x="6172200" y="6356350"/>
            <a:ext cx="25177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5" name="Slide Number Placeholder 4"/>
          <p:cNvSpPr>
            <a:spLocks noGrp="1"/>
          </p:cNvSpPr>
          <p:nvPr>
            <p:ph type="sldNum" sz="quarter" idx="12"/>
          </p:nvPr>
        </p:nvSpPr>
        <p:spPr/>
        <p:txBody>
          <a:bodyPr/>
          <a:lstStyle/>
          <a:p>
            <a:fld id="{BCD6338F-7172-4167-8A6E-F9902A631F3F}" type="slidenum">
              <a:rPr lang="en-US" altLang="en-US" smtClean="0"/>
              <a:pPr/>
              <a:t>12</a:t>
            </a:fld>
            <a:endParaRPr lang="en-US" altLang="en-US"/>
          </a:p>
        </p:txBody>
      </p:sp>
    </p:spTree>
    <p:extLst>
      <p:ext uri="{BB962C8B-B14F-4D97-AF65-F5344CB8AC3E}">
        <p14:creationId xmlns:p14="http://schemas.microsoft.com/office/powerpoint/2010/main" val="2231345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205"/>
            <a:ext cx="8074025" cy="1128395"/>
          </a:xfrm>
        </p:spPr>
        <p:txBody>
          <a:bodyPr/>
          <a:lstStyle/>
          <a:p>
            <a:pPr algn="just"/>
            <a:r>
              <a:rPr lang="en-US" sz="2600" i="1" smtClean="0"/>
              <a:t>2.2. Nguyên tắc phát triển chương trình giáo dục nhà trường theo quan điểm giáo </a:t>
            </a:r>
            <a:r>
              <a:rPr lang="en-US" sz="2600" i="1"/>
              <a:t>dục toàn diện, tích hợp, lấy trẻ làm trung </a:t>
            </a:r>
            <a:r>
              <a:rPr lang="en-US" sz="2600" i="1" smtClean="0"/>
              <a:t>tâm.</a:t>
            </a:r>
            <a:endParaRPr lang="en-US" sz="2600"/>
          </a:p>
        </p:txBody>
      </p:sp>
      <p:sp>
        <p:nvSpPr>
          <p:cNvPr id="3" name="Content Placeholder 2"/>
          <p:cNvSpPr>
            <a:spLocks noGrp="1"/>
          </p:cNvSpPr>
          <p:nvPr>
            <p:ph sz="quarter" idx="1"/>
          </p:nvPr>
        </p:nvSpPr>
        <p:spPr>
          <a:xfrm>
            <a:off x="457200" y="1371601"/>
            <a:ext cx="8229600" cy="4785360"/>
          </a:xfrm>
        </p:spPr>
        <p:txBody>
          <a:bodyPr/>
          <a:lstStyle/>
          <a:p>
            <a:pPr marL="0" indent="0" algn="just">
              <a:buNone/>
            </a:pPr>
            <a:r>
              <a:rPr lang="en-US" sz="2400" smtClean="0">
                <a:solidFill>
                  <a:srgbClr val="FF0000"/>
                </a:solidFill>
              </a:rPr>
              <a:t>- Đảm báo mục tiêu giáo dục của CTGDMN và mục tiêu của chương trình GD nhà trường.</a:t>
            </a:r>
          </a:p>
          <a:p>
            <a:pPr marL="0" indent="0" algn="just">
              <a:buNone/>
            </a:pPr>
            <a:r>
              <a:rPr lang="en-US" sz="2400" smtClean="0"/>
              <a:t>- Đảm bảo tính khoa học, hệ thống và quán triệt </a:t>
            </a:r>
            <a:r>
              <a:rPr lang="en-US" sz="2400"/>
              <a:t>quan điểm giáo dục toàn diện, tích hợp, lấy trẻ làm trung </a:t>
            </a:r>
            <a:r>
              <a:rPr lang="en-US" sz="2400" smtClean="0"/>
              <a:t>tâm,</a:t>
            </a:r>
          </a:p>
          <a:p>
            <a:pPr marL="0" indent="0" algn="just">
              <a:buNone/>
            </a:pPr>
            <a:r>
              <a:rPr lang="en-US" sz="2400" smtClean="0">
                <a:solidFill>
                  <a:srgbClr val="C00000"/>
                </a:solidFill>
              </a:rPr>
              <a:t>- Đảm bảo tính phù hợp, tính linh hoạt và tính khả thi.</a:t>
            </a:r>
          </a:p>
          <a:p>
            <a:pPr marL="0" indent="0" algn="just">
              <a:buNone/>
            </a:pPr>
            <a:r>
              <a:rPr lang="en-US" sz="2400" smtClean="0">
                <a:solidFill>
                  <a:srgbClr val="0070C0"/>
                </a:solidFill>
              </a:rPr>
              <a:t>- Đảm bảo tổng thời lượng của các lĩnh vực giáo dục phát triển/các chủ đề giáo dục trong năm học phù hợp với thời gian cho năm học (35 tuần thực học, 2 tuần hoạt động giáo dục khác).</a:t>
            </a:r>
          </a:p>
          <a:p>
            <a:pPr marL="0" indent="0" algn="just">
              <a:buNone/>
            </a:pPr>
            <a:r>
              <a:rPr lang="en-US" sz="2400" smtClean="0"/>
              <a:t>- Đảm bảo phát huy các nguồn lực, sự phối hợp chặt chẽ giữa cơ quan quản lý GD, trẻ, gia đình của trẻ và cộng đồng XH.</a:t>
            </a:r>
            <a:endParaRPr lang="en-US" sz="2400"/>
          </a:p>
        </p:txBody>
      </p:sp>
      <p:sp>
        <p:nvSpPr>
          <p:cNvPr id="4" name="Date Placeholder 3"/>
          <p:cNvSpPr>
            <a:spLocks noGrp="1"/>
          </p:cNvSpPr>
          <p:nvPr>
            <p:ph type="dt" sz="half" idx="10"/>
          </p:nvPr>
        </p:nvSpPr>
        <p:spPr>
          <a:xfrm>
            <a:off x="6400800" y="6356350"/>
            <a:ext cx="25146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5" name="Slide Number Placeholder 4"/>
          <p:cNvSpPr>
            <a:spLocks noGrp="1"/>
          </p:cNvSpPr>
          <p:nvPr>
            <p:ph type="sldNum" sz="quarter" idx="12"/>
          </p:nvPr>
        </p:nvSpPr>
        <p:spPr/>
        <p:txBody>
          <a:bodyPr/>
          <a:lstStyle/>
          <a:p>
            <a:fld id="{BCD6338F-7172-4167-8A6E-F9902A631F3F}" type="slidenum">
              <a:rPr lang="en-US" altLang="en-US" smtClean="0"/>
              <a:pPr/>
              <a:t>13</a:t>
            </a:fld>
            <a:endParaRPr lang="en-US" altLang="en-US"/>
          </a:p>
        </p:txBody>
      </p:sp>
    </p:spTree>
    <p:extLst>
      <p:ext uri="{BB962C8B-B14F-4D97-AF65-F5344CB8AC3E}">
        <p14:creationId xmlns:p14="http://schemas.microsoft.com/office/powerpoint/2010/main" val="865794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7410"/>
          </a:xfrm>
        </p:spPr>
        <p:txBody>
          <a:bodyPr/>
          <a:lstStyle/>
          <a:p>
            <a:pPr algn="ctr"/>
            <a:r>
              <a:rPr lang="en-US" b="1" dirty="0" err="1">
                <a:solidFill>
                  <a:srgbClr val="FF0000"/>
                </a:solidFill>
                <a:latin typeface="Times New Roman" pitchFamily="18" charset="0"/>
                <a:cs typeface="Times New Roman" pitchFamily="18" charset="0"/>
              </a:rPr>
              <a:t>THẢO</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LUẬN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NHÓM</a:t>
            </a:r>
            <a:endParaRPr lang="en-US" dirty="0">
              <a:solidFill>
                <a:srgbClr val="FF0000"/>
              </a:solidFill>
            </a:endParaRPr>
          </a:p>
        </p:txBody>
      </p:sp>
      <p:sp>
        <p:nvSpPr>
          <p:cNvPr id="3" name="Content Placeholder 2"/>
          <p:cNvSpPr>
            <a:spLocks noGrp="1"/>
          </p:cNvSpPr>
          <p:nvPr>
            <p:ph sz="quarter" idx="1"/>
          </p:nvPr>
        </p:nvSpPr>
        <p:spPr/>
        <p:txBody>
          <a:bodyPr/>
          <a:lstStyle/>
          <a:p>
            <a:pPr marL="0" indent="0" algn="just">
              <a:buNone/>
            </a:pPr>
            <a:r>
              <a:rPr lang="en-US" b="1" err="1">
                <a:solidFill>
                  <a:srgbClr val="0070C0"/>
                </a:solidFill>
              </a:rPr>
              <a:t>Câu</a:t>
            </a:r>
            <a:r>
              <a:rPr lang="en-US" b="1">
                <a:solidFill>
                  <a:srgbClr val="0070C0"/>
                </a:solidFill>
              </a:rPr>
              <a:t> </a:t>
            </a:r>
            <a:r>
              <a:rPr lang="en-US" b="1" smtClean="0">
                <a:solidFill>
                  <a:srgbClr val="0070C0"/>
                </a:solidFill>
              </a:rPr>
              <a:t>hỏi:</a:t>
            </a:r>
          </a:p>
          <a:p>
            <a:pPr marL="0" indent="0" algn="just">
              <a:spcBef>
                <a:spcPts val="1200"/>
              </a:spcBef>
              <a:spcAft>
                <a:spcPts val="1200"/>
              </a:spcAft>
              <a:buNone/>
            </a:pPr>
            <a:r>
              <a:rPr lang="en-US" smtClean="0">
                <a:latin typeface="Times New Roman" panose="02020603050405020304" pitchFamily="18" charset="0"/>
                <a:cs typeface="Times New Roman" panose="02020603050405020304" pitchFamily="18" charset="0"/>
              </a:rPr>
              <a:t>1/</a:t>
            </a:r>
            <a:r>
              <a:rPr lang="en-US" b="1" smtClean="0">
                <a:latin typeface="Times New Roman" panose="02020603050405020304" pitchFamily="18" charset="0"/>
                <a:cs typeface="Times New Roman" panose="02020603050405020304"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CTGDMN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học</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2017-2018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hiện</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như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a:t>
            </a:r>
          </a:p>
          <a:p>
            <a:pPr marL="0" indent="0" algn="just">
              <a:spcBef>
                <a:spcPts val="1200"/>
              </a:spcBef>
              <a:spcAft>
                <a:spcPts val="1200"/>
              </a:spcAft>
              <a:buNone/>
            </a:pPr>
            <a:r>
              <a:rPr lang="en-US" smtClean="0">
                <a:latin typeface="Times New Roman" pitchFamily="18" charset="0"/>
                <a:cs typeface="Times New Roman" pitchFamily="18" charset="0"/>
              </a:rPr>
              <a:t>2/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CTGDMN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a:t>
            </a:r>
          </a:p>
          <a:p>
            <a:pPr marL="0" indent="0" algn="just">
              <a:spcBef>
                <a:spcPts val="1200"/>
              </a:spcBef>
              <a:spcAft>
                <a:spcPts val="1200"/>
              </a:spcAft>
              <a:buNone/>
            </a:pPr>
            <a:r>
              <a:rPr lang="en-US" smtClean="0">
                <a:latin typeface="Times New Roman" pitchFamily="18" charset="0"/>
                <a:cs typeface="Times New Roman" pitchFamily="18" charset="0"/>
              </a:rPr>
              <a:t>3/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CTGDMN</a:t>
            </a:r>
            <a:r>
              <a:rPr lang="en-US" dirty="0" smtClean="0">
                <a:latin typeface="Times New Roman" pitchFamily="18" charset="0"/>
                <a:cs typeface="Times New Roman" pitchFamily="18" charset="0"/>
              </a:rPr>
              <a:t>?</a:t>
            </a:r>
            <a:endParaRPr lang="en-US" dirty="0"/>
          </a:p>
        </p:txBody>
      </p:sp>
      <p:sp>
        <p:nvSpPr>
          <p:cNvPr id="4" name="Date Placeholder 3"/>
          <p:cNvSpPr>
            <a:spLocks noGrp="1"/>
          </p:cNvSpPr>
          <p:nvPr>
            <p:ph type="dt" sz="half" idx="10"/>
          </p:nvPr>
        </p:nvSpPr>
        <p:spPr>
          <a:xfrm>
            <a:off x="6400800" y="6356350"/>
            <a:ext cx="24384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14</a:t>
            </a:fld>
            <a:endParaRPr lang="en-US" altLang="en-US"/>
          </a:p>
        </p:txBody>
      </p:sp>
    </p:spTree>
    <p:extLst>
      <p:ext uri="{BB962C8B-B14F-4D97-AF65-F5344CB8AC3E}">
        <p14:creationId xmlns:p14="http://schemas.microsoft.com/office/powerpoint/2010/main" val="982381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pPr algn="ctr"/>
            <a:r>
              <a:rPr lang="en-US" b="1" dirty="0" err="1">
                <a:solidFill>
                  <a:srgbClr val="FF0000"/>
                </a:solidFill>
                <a:latin typeface="Times New Roman" pitchFamily="18" charset="0"/>
                <a:cs typeface="Times New Roman" pitchFamily="18" charset="0"/>
              </a:rPr>
              <a:t>THẢO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LUẬN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NHÓM</a:t>
            </a:r>
            <a:endParaRPr lang="en-US" dirty="0">
              <a:solidFill>
                <a:srgbClr val="FF0000"/>
              </a:solidFill>
            </a:endParaRPr>
          </a:p>
        </p:txBody>
      </p:sp>
      <p:sp>
        <p:nvSpPr>
          <p:cNvPr id="3" name="Content Placeholder 2"/>
          <p:cNvSpPr>
            <a:spLocks noGrp="1"/>
          </p:cNvSpPr>
          <p:nvPr>
            <p:ph sz="quarter" idx="1"/>
          </p:nvPr>
        </p:nvSpPr>
        <p:spPr>
          <a:xfrm>
            <a:off x="457200" y="990600"/>
            <a:ext cx="8229600" cy="5410200"/>
          </a:xfrm>
        </p:spPr>
        <p:txBody>
          <a:bodyPr/>
          <a:lstStyle/>
          <a:p>
            <a:pPr marL="0" indent="0">
              <a:buNone/>
            </a:pPr>
            <a:r>
              <a:rPr lang="en-US" b="1" dirty="0">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Hình</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thức</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thảo</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luận</a:t>
            </a:r>
            <a:r>
              <a:rPr lang="en-US" b="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huấn</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thành</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5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3 </a:t>
            </a:r>
            <a:r>
              <a:rPr lang="en-US" err="1">
                <a:latin typeface="Times New Roman" pitchFamily="18" charset="0"/>
                <a:cs typeface="Times New Roman" pitchFamily="18" charset="0"/>
              </a:rPr>
              <a:t>đơn</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vị/18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01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ký</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A0</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15 </a:t>
            </a:r>
            <a:r>
              <a:rPr lang="en-US" dirty="0" err="1" smtClean="0">
                <a:latin typeface="Times New Roman" pitchFamily="18" charset="0"/>
                <a:cs typeface="Times New Roman" pitchFamily="18" charset="0"/>
              </a:rPr>
              <a:t>phút</a:t>
            </a:r>
            <a:r>
              <a:rPr lang="en-US" i="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 01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bày</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bổ</a:t>
            </a:r>
            <a:r>
              <a:rPr lang="en-US" dirty="0" smtClean="0">
                <a:latin typeface="Times New Roman" pitchFamily="18" charset="0"/>
                <a:cs typeface="Times New Roman" pitchFamily="18" charset="0"/>
              </a:rPr>
              <a:t> sung. </a:t>
            </a: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tin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CTGDNT</a:t>
            </a:r>
            <a:r>
              <a:rPr lang="en-US" dirty="0" smtClean="0">
                <a:latin typeface="Times New Roman" pitchFamily="18" charset="0"/>
                <a:cs typeface="Times New Roman" pitchFamily="18" charset="0"/>
              </a:rPr>
              <a:t>.</a:t>
            </a:r>
          </a:p>
        </p:txBody>
      </p:sp>
      <p:sp>
        <p:nvSpPr>
          <p:cNvPr id="4" name="Date Placeholder 3"/>
          <p:cNvSpPr>
            <a:spLocks noGrp="1"/>
          </p:cNvSpPr>
          <p:nvPr>
            <p:ph type="dt" sz="half" idx="10"/>
          </p:nvPr>
        </p:nvSpPr>
        <p:spPr>
          <a:xfrm>
            <a:off x="6400800" y="6356350"/>
            <a:ext cx="24415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15</a:t>
            </a:fld>
            <a:endParaRPr lang="en-US" altLang="en-US"/>
          </a:p>
        </p:txBody>
      </p:sp>
    </p:spTree>
    <p:extLst>
      <p:ext uri="{BB962C8B-B14F-4D97-AF65-F5344CB8AC3E}">
        <p14:creationId xmlns:p14="http://schemas.microsoft.com/office/powerpoint/2010/main" val="2998028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81112"/>
          </a:xfrm>
        </p:spPr>
        <p:txBody>
          <a:bodyPr/>
          <a:lstStyle/>
          <a:p>
            <a:pPr algn="just"/>
            <a:r>
              <a:rPr lang="en-US" sz="2800" b="1" dirty="0" smtClean="0">
                <a:solidFill>
                  <a:srgbClr val="FF0000"/>
                </a:solidFill>
                <a:latin typeface="Times New Roman" pitchFamily="18" charset="0"/>
                <a:cs typeface="Times New Roman" pitchFamily="18" charset="0"/>
              </a:rPr>
              <a:t>II</a:t>
            </a:r>
            <a:r>
              <a:rPr lang="en-US" sz="2800" b="1" smtClean="0">
                <a:solidFill>
                  <a:srgbClr val="FF0000"/>
                </a:solidFill>
                <a:latin typeface="Times New Roman" pitchFamily="18" charset="0"/>
                <a:cs typeface="Times New Roman" pitchFamily="18" charset="0"/>
              </a:rPr>
              <a:t>. HƯỚNG DẪN PHÁT TRIỂN CTGDNT THEO QUAN ĐIỂM GIÁO DỤC TOÀN DIỆN, TÍCH, </a:t>
            </a:r>
            <a:r>
              <a:rPr lang="en-US" sz="2800" b="1" dirty="0" err="1" smtClean="0">
                <a:solidFill>
                  <a:srgbClr val="FF0000"/>
                </a:solidFill>
                <a:latin typeface="Times New Roman" pitchFamily="18" charset="0"/>
                <a:cs typeface="Times New Roman" pitchFamily="18" charset="0"/>
              </a:rPr>
              <a:t>LTLTT</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433512"/>
            <a:ext cx="8229600" cy="5105400"/>
          </a:xfrm>
        </p:spPr>
        <p:txBody>
          <a:bodyPr/>
          <a:lstStyle/>
          <a:p>
            <a:pPr marL="0" indent="0" algn="just">
              <a:buNone/>
            </a:pPr>
            <a:r>
              <a:rPr lang="en-US" sz="28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phát</a:t>
            </a:r>
            <a:r>
              <a:rPr lang="vi-VN"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triển </a:t>
            </a:r>
            <a:r>
              <a:rPr lang="en-US" sz="28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CTGDNT</a:t>
            </a:r>
            <a:r>
              <a:rPr lang="en-U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theo </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quan điểm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toàn diện, tích hợp, lấy trẻ làm trung </a:t>
            </a:r>
            <a:r>
              <a:rPr lang="vi-VN" sz="2800" b="1" dirty="0" smtClean="0">
                <a:solidFill>
                  <a:srgbClr val="0070C0"/>
                </a:solidFill>
                <a:latin typeface="Times New Roman" panose="02020603050405020304" pitchFamily="18" charset="0"/>
                <a:cs typeface="Times New Roman" panose="02020603050405020304" pitchFamily="18" charset="0"/>
              </a:rPr>
              <a:t>tâm</a:t>
            </a:r>
            <a:endParaRPr lang="en-US" sz="2800" b="1" dirty="0" smtClean="0">
              <a:solidFill>
                <a:srgbClr val="0070C0"/>
              </a:solidFill>
              <a:latin typeface="Times New Roman" panose="02020603050405020304" pitchFamily="18" charset="0"/>
              <a:cs typeface="Times New Roman" panose="02020603050405020304" pitchFamily="18" charset="0"/>
            </a:endParaRPr>
          </a:p>
          <a:p>
            <a:pPr marL="0" indent="0" algn="just">
              <a:buNone/>
            </a:pP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latin typeface="Times New Roman" panose="02020603050405020304" pitchFamily="18" charset="0"/>
                <a:ea typeface="Calibri" panose="020F0502020204030204" pitchFamily="34" charset="0"/>
                <a:cs typeface="Times New Roman" panose="02020603050405020304" pitchFamily="18" charset="0"/>
              </a:rPr>
              <a:t>Toàn</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nhằm</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phát</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triển</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phẩm</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năng</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lực</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trẻ</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phù</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hợp</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mục</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tiêu</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CTGDMN</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thông</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CTGD</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phổ</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10" dirty="0" err="1" smtClean="0">
                <a:latin typeface="Times New Roman" panose="02020603050405020304" pitchFamily="18" charset="0"/>
                <a:ea typeface="Calibri" panose="020F0502020204030204" pitchFamily="34" charset="0"/>
                <a:cs typeface="Times New Roman" panose="02020603050405020304" pitchFamily="18" charset="0"/>
              </a:rPr>
              <a:t>thông</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cha </a:t>
            </a:r>
            <a:r>
              <a:rPr lang="en-US" dirty="0" err="1" smtClean="0">
                <a:latin typeface="Times New Roman" pitchFamily="18" charset="0"/>
                <a:cs typeface="Times New Roman" pitchFamily="18" charset="0"/>
              </a:rPr>
              <a:t>mẹ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a:t>
            </a:r>
            <a:endParaRPr lang="en-US" spc="-10" dirty="0">
              <a:solidFill>
                <a:srgbClr val="000066"/>
              </a:solidFill>
              <a:latin typeface="Times New Roman" panose="02020603050405020304" pitchFamily="18" charset="0"/>
              <a:cs typeface="Times New Roman" panose="02020603050405020304" pitchFamily="18" charset="0"/>
            </a:endParaRPr>
          </a:p>
          <a:p>
            <a:pPr marL="0" marR="18415" indent="0" algn="just">
              <a:lnSpc>
                <a:spcPct val="107000"/>
              </a:lnSpc>
              <a:spcAft>
                <a:spcPts val="0"/>
              </a:spcAft>
              <a:buNone/>
            </a:pPr>
            <a:r>
              <a:rPr lang="en-US" spc="-10" dirty="0">
                <a:latin typeface="Times New Roman" panose="02020603050405020304" pitchFamily="18" charset="0"/>
                <a:cs typeface="Times New Roman" panose="02020603050405020304" pitchFamily="18" charset="0"/>
              </a:rPr>
              <a:t>- </a:t>
            </a:r>
            <a:r>
              <a:rPr lang="en-US" spc="-10" dirty="0" err="1">
                <a:latin typeface="Times New Roman" panose="02020603050405020304" pitchFamily="18" charset="0"/>
                <a:cs typeface="Times New Roman" panose="02020603050405020304" pitchFamily="18" charset="0"/>
              </a:rPr>
              <a:t>Lấy</a:t>
            </a:r>
            <a:r>
              <a:rPr lang="en-US" spc="-10" dirty="0">
                <a:latin typeface="Times New Roman" panose="02020603050405020304" pitchFamily="18" charset="0"/>
                <a:cs typeface="Times New Roman" panose="02020603050405020304" pitchFamily="18" charset="0"/>
              </a:rPr>
              <a:t> </a:t>
            </a:r>
            <a:r>
              <a:rPr lang="en-US" spc="-10" dirty="0" err="1">
                <a:latin typeface="Times New Roman" panose="02020603050405020304" pitchFamily="18" charset="0"/>
                <a:cs typeface="Times New Roman" panose="02020603050405020304" pitchFamily="18" charset="0"/>
              </a:rPr>
              <a:t>trẻ</a:t>
            </a:r>
            <a:r>
              <a:rPr lang="en-US" spc="-10" dirty="0">
                <a:latin typeface="Times New Roman" panose="02020603050405020304" pitchFamily="18" charset="0"/>
                <a:cs typeface="Times New Roman" panose="02020603050405020304" pitchFamily="18" charset="0"/>
              </a:rPr>
              <a:t> </a:t>
            </a:r>
            <a:r>
              <a:rPr lang="en-US" spc="-10" dirty="0" err="1">
                <a:latin typeface="Times New Roman" panose="02020603050405020304" pitchFamily="18" charset="0"/>
                <a:cs typeface="Times New Roman" panose="02020603050405020304" pitchFamily="18" charset="0"/>
              </a:rPr>
              <a:t>làm</a:t>
            </a:r>
            <a:r>
              <a:rPr lang="en-US" spc="-10" dirty="0">
                <a:latin typeface="Times New Roman" panose="02020603050405020304" pitchFamily="18" charset="0"/>
                <a:cs typeface="Times New Roman" panose="02020603050405020304" pitchFamily="18" charset="0"/>
              </a:rPr>
              <a:t> </a:t>
            </a:r>
            <a:r>
              <a:rPr lang="en-US" spc="-10" dirty="0" err="1">
                <a:latin typeface="Times New Roman" panose="02020603050405020304" pitchFamily="18" charset="0"/>
                <a:cs typeface="Times New Roman" panose="02020603050405020304" pitchFamily="18" charset="0"/>
              </a:rPr>
              <a:t>trung</a:t>
            </a:r>
            <a:r>
              <a:rPr lang="en-US" spc="-10" dirty="0">
                <a:latin typeface="Times New Roman" panose="02020603050405020304" pitchFamily="18" charset="0"/>
                <a:cs typeface="Times New Roman" panose="02020603050405020304" pitchFamily="18" charset="0"/>
              </a:rPr>
              <a:t> </a:t>
            </a:r>
            <a:r>
              <a:rPr lang="en-US" spc="-10" dirty="0" err="1">
                <a:latin typeface="Times New Roman" panose="02020603050405020304" pitchFamily="18" charset="0"/>
                <a:cs typeface="Times New Roman" panose="02020603050405020304" pitchFamily="18" charset="0"/>
              </a:rPr>
              <a:t>tâm</a:t>
            </a:r>
            <a:r>
              <a:rPr lang="en-US" spc="-10" dirty="0">
                <a:latin typeface="Times New Roman" panose="02020603050405020304" pitchFamily="18" charset="0"/>
                <a:cs typeface="Times New Roman" panose="02020603050405020304" pitchFamily="18" charset="0"/>
              </a:rPr>
              <a:t>: </a:t>
            </a:r>
            <a:r>
              <a:rPr lang="en-US" spc="-10" dirty="0" err="1">
                <a:latin typeface="Times New Roman" panose="02020603050405020304" pitchFamily="18" charset="0"/>
                <a:cs typeface="Times New Roman" panose="02020603050405020304" pitchFamily="18" charset="0"/>
              </a:rPr>
              <a:t>là</a:t>
            </a:r>
            <a:r>
              <a:rPr lang="en-US" spc="-10" dirty="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làm</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cho</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CTGDMN</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quốc</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gia</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phù</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hợp</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với</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trẻ</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điều</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kiện</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nhà</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trường</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địa</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phương</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nhằm</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giúp</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nhà</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trường</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đạt</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được</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mục</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tiêu</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của</a:t>
            </a:r>
            <a:r>
              <a:rPr lang="en-US" spc="-10" dirty="0" smtClean="0">
                <a:latin typeface="Times New Roman" panose="02020603050405020304" pitchFamily="18" charset="0"/>
                <a:cs typeface="Times New Roman" panose="02020603050405020304" pitchFamily="18" charset="0"/>
              </a:rPr>
              <a:t> </a:t>
            </a:r>
            <a:r>
              <a:rPr lang="en-US" spc="-10" dirty="0" err="1" smtClean="0">
                <a:latin typeface="Times New Roman" panose="02020603050405020304" pitchFamily="18" charset="0"/>
                <a:cs typeface="Times New Roman" panose="02020603050405020304" pitchFamily="18" charset="0"/>
              </a:rPr>
              <a:t>GDMN</a:t>
            </a:r>
            <a:r>
              <a:rPr lang="en-US" spc="-1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a:xfrm>
            <a:off x="6400800" y="6356350"/>
            <a:ext cx="24415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16</a:t>
            </a:fld>
            <a:endParaRPr lang="en-US" altLang="en-US"/>
          </a:p>
        </p:txBody>
      </p:sp>
    </p:spTree>
    <p:extLst>
      <p:ext uri="{BB962C8B-B14F-4D97-AF65-F5344CB8AC3E}">
        <p14:creationId xmlns:p14="http://schemas.microsoft.com/office/powerpoint/2010/main" val="388555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86510"/>
          </a:xfrm>
        </p:spPr>
        <p:txBody>
          <a:bodyPr/>
          <a:lstStyle/>
          <a:p>
            <a:pPr algn="just"/>
            <a:r>
              <a:rPr lang="en-US" sz="2800" b="1">
                <a:solidFill>
                  <a:srgbClr val="FF0000"/>
                </a:solidFill>
                <a:latin typeface="Times New Roman" pitchFamily="18" charset="0"/>
                <a:cs typeface="Times New Roman" pitchFamily="18" charset="0"/>
              </a:rPr>
              <a:t>II. HƯỚNG DẪN PHÁT TRIỂN CTGDNT THEO QUAN ĐIỂM GIÁO DỤC TOÀN DIỆN, TÍCH, </a:t>
            </a:r>
            <a:r>
              <a:rPr lang="en-US" sz="2800" b="1" smtClean="0">
                <a:solidFill>
                  <a:srgbClr val="FF0000"/>
                </a:solidFill>
                <a:latin typeface="Times New Roman" pitchFamily="18" charset="0"/>
                <a:cs typeface="Times New Roman" pitchFamily="18" charset="0"/>
              </a:rPr>
              <a:t>LTLTT (tt)</a:t>
            </a:r>
            <a:endParaRPr lang="en-US" sz="2800" dirty="0"/>
          </a:p>
        </p:txBody>
      </p:sp>
      <p:sp>
        <p:nvSpPr>
          <p:cNvPr id="3" name="Content Placeholder 2"/>
          <p:cNvSpPr>
            <a:spLocks noGrp="1"/>
          </p:cNvSpPr>
          <p:nvPr>
            <p:ph sz="quarter" idx="1"/>
          </p:nvPr>
        </p:nvSpPr>
        <p:spPr>
          <a:xfrm>
            <a:off x="457200" y="1466850"/>
            <a:ext cx="8229600" cy="4937760"/>
          </a:xfrm>
        </p:spPr>
        <p:txBody>
          <a:bodyPr/>
          <a:lstStyle/>
          <a:p>
            <a:pPr marL="0" indent="0" algn="just">
              <a:buNone/>
            </a:pPr>
            <a:r>
              <a:rPr lang="en-US" b="1" smtClean="0">
                <a:solidFill>
                  <a:srgbClr val="0070C0"/>
                </a:solidFill>
                <a:latin typeface="Times New Roman" pitchFamily="18" charset="0"/>
                <a:cs typeface="Times New Roman" pitchFamily="18" charset="0"/>
              </a:rPr>
              <a:t>2. </a:t>
            </a:r>
            <a:r>
              <a:rPr lang="en-US" b="1" dirty="0" err="1" smtClean="0">
                <a:solidFill>
                  <a:srgbClr val="0070C0"/>
                </a:solidFill>
                <a:latin typeface="Times New Roman" pitchFamily="18" charset="0"/>
                <a:cs typeface="Times New Roman" pitchFamily="18" charset="0"/>
              </a:rPr>
              <a:t>Yêu</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cầu</a:t>
            </a:r>
            <a:r>
              <a:rPr lang="en-US" b="1" dirty="0" smtClean="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phát</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triển</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CTGDNT</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theo</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quan</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điểm</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giáo</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dục</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toàn</a:t>
            </a:r>
            <a:r>
              <a:rPr lang="en-US" b="1" dirty="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diện</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tích</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hợp</a:t>
            </a:r>
            <a:r>
              <a:rPr lang="en-US" b="1" dirty="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LTLTT</a:t>
            </a:r>
            <a:endParaRPr lang="en-US" b="1" dirty="0" smtClean="0">
              <a:solidFill>
                <a:srgbClr val="0070C0"/>
              </a:solidFill>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CTGDMN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(CT </a:t>
            </a:r>
            <a:r>
              <a:rPr lang="en-US" err="1" smtClean="0">
                <a:latin typeface="Times New Roman" pitchFamily="18" charset="0"/>
                <a:cs typeface="Times New Roman" pitchFamily="18" charset="0"/>
              </a:rPr>
              <a:t>khung</a:t>
            </a:r>
            <a:r>
              <a:rPr lang="en-US"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Mỗi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GDMN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GD </a:t>
            </a:r>
            <a:r>
              <a:rPr lang="en-US" dirty="0" err="1" smtClean="0">
                <a:latin typeface="Times New Roman" pitchFamily="18" charset="0"/>
                <a:cs typeface="Times New Roman" pitchFamily="18" charset="0"/>
              </a:rPr>
              <a:t>riêng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err="1" smtClean="0">
                <a:latin typeface="Times New Roman" pitchFamily="18" charset="0"/>
                <a:cs typeface="Times New Roman" pitchFamily="18" charset="0"/>
              </a:rPr>
              <a:t>nhà</a:t>
            </a:r>
            <a:r>
              <a:rPr lang="en-US" smtClean="0">
                <a:latin typeface="Times New Roman" pitchFamily="18" charset="0"/>
                <a:cs typeface="Times New Roman" pitchFamily="18" charset="0"/>
              </a:rPr>
              <a:t> trường/địa phương.</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LTLTT.</a:t>
            </a:r>
            <a:endParaRPr lang="en-US" dirty="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cha </a:t>
            </a:r>
            <a:r>
              <a:rPr lang="en-US" dirty="0" err="1" smtClean="0">
                <a:latin typeface="Times New Roman" pitchFamily="18" charset="0"/>
                <a:cs typeface="Times New Roman" pitchFamily="18" charset="0"/>
              </a:rPr>
              <a:t>mẹ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CTGDNT</a:t>
            </a:r>
            <a:r>
              <a:rPr lang="en-US" dirty="0" smtClean="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muốn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a:xfrm>
            <a:off x="6400800" y="6356350"/>
            <a:ext cx="24415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17</a:t>
            </a:fld>
            <a:endParaRPr lang="en-US" altLang="en-US"/>
          </a:p>
        </p:txBody>
      </p:sp>
    </p:spTree>
    <p:extLst>
      <p:ext uri="{BB962C8B-B14F-4D97-AF65-F5344CB8AC3E}">
        <p14:creationId xmlns:p14="http://schemas.microsoft.com/office/powerpoint/2010/main" val="2374079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205"/>
            <a:ext cx="8229600" cy="990600"/>
          </a:xfrm>
        </p:spPr>
        <p:txBody>
          <a:bodyPr/>
          <a:lstStyle/>
          <a:p>
            <a:pPr algn="just"/>
            <a:r>
              <a:rPr lang="en-US" sz="2800" b="1">
                <a:solidFill>
                  <a:srgbClr val="FF0000"/>
                </a:solidFill>
                <a:latin typeface="Times New Roman" pitchFamily="18" charset="0"/>
                <a:cs typeface="Times New Roman" pitchFamily="18" charset="0"/>
              </a:rPr>
              <a:t>II. HƯỚNG DẪN PHÁT TRIỂN CTGDNT THEO QUAN ĐIỂM GIÁO DỤC TOÀN DIỆN, TÍCH, </a:t>
            </a:r>
            <a:r>
              <a:rPr lang="en-US" sz="2800" b="1" smtClean="0">
                <a:solidFill>
                  <a:srgbClr val="FF0000"/>
                </a:solidFill>
                <a:latin typeface="Times New Roman" pitchFamily="18" charset="0"/>
                <a:cs typeface="Times New Roman" pitchFamily="18" charset="0"/>
              </a:rPr>
              <a:t>LTLTT (tt)</a:t>
            </a:r>
            <a:endParaRPr lang="en-US" sz="2800" dirty="0"/>
          </a:p>
        </p:txBody>
      </p:sp>
      <p:sp>
        <p:nvSpPr>
          <p:cNvPr id="3" name="Content Placeholder 2"/>
          <p:cNvSpPr>
            <a:spLocks noGrp="1"/>
          </p:cNvSpPr>
          <p:nvPr>
            <p:ph sz="quarter" idx="1"/>
          </p:nvPr>
        </p:nvSpPr>
        <p:spPr>
          <a:xfrm>
            <a:off x="457200" y="1783715"/>
            <a:ext cx="8229600" cy="4937760"/>
          </a:xfrm>
        </p:spPr>
        <p:txBody>
          <a:bodyPr/>
          <a:lstStyle/>
          <a:p>
            <a:pPr marL="0" indent="0" algn="just">
              <a:buNone/>
            </a:pPr>
            <a:r>
              <a:rPr lang="en-US" sz="2400" b="1" smtClean="0">
                <a:solidFill>
                  <a:srgbClr val="0070C0"/>
                </a:solidFill>
                <a:latin typeface="Times New Roman" pitchFamily="18" charset="0"/>
                <a:cs typeface="Times New Roman" pitchFamily="18" charset="0"/>
              </a:rPr>
              <a:t>3. </a:t>
            </a:r>
            <a:r>
              <a:rPr lang="vi-VN" sz="2400" b="1" dirty="0">
                <a:solidFill>
                  <a:srgbClr val="0070C0"/>
                </a:solidFill>
                <a:latin typeface="Times New Roman" pitchFamily="18" charset="0"/>
                <a:cs typeface="Times New Roman" pitchFamily="18" charset="0"/>
              </a:rPr>
              <a:t>Quy trình </a:t>
            </a:r>
            <a:r>
              <a:rPr lang="en-US" sz="2400" b="1" dirty="0" err="1">
                <a:solidFill>
                  <a:srgbClr val="0070C0"/>
                </a:solidFill>
                <a:latin typeface="Times New Roman" pitchFamily="18" charset="0"/>
                <a:cs typeface="Times New Roman" pitchFamily="18" charset="0"/>
              </a:rPr>
              <a:t>PTCTGD</a:t>
            </a:r>
            <a:r>
              <a:rPr lang="en-US" sz="2400" b="1" dirty="0">
                <a:solidFill>
                  <a:srgbClr val="0070C0"/>
                </a:solidFill>
                <a:latin typeface="Times New Roman" pitchFamily="18" charset="0"/>
                <a:cs typeface="Times New Roman" pitchFamily="18" charset="0"/>
              </a:rPr>
              <a:t> </a:t>
            </a:r>
            <a:r>
              <a:rPr lang="vi-VN" sz="2400" b="1" dirty="0">
                <a:solidFill>
                  <a:srgbClr val="0070C0"/>
                </a:solidFill>
                <a:latin typeface="Times New Roman" pitchFamily="18" charset="0"/>
                <a:cs typeface="Times New Roman" pitchFamily="18" charset="0"/>
              </a:rPr>
              <a:t>nhà trường theo quan điểm </a:t>
            </a:r>
            <a:r>
              <a:rPr lang="en-US" sz="2400" b="1" dirty="0" err="1">
                <a:solidFill>
                  <a:srgbClr val="0070C0"/>
                </a:solidFill>
                <a:latin typeface="Times New Roman" pitchFamily="18" charset="0"/>
                <a:cs typeface="Times New Roman" pitchFamily="18" charset="0"/>
              </a:rPr>
              <a:t>giáo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dục</a:t>
            </a:r>
            <a:r>
              <a:rPr lang="en-US" sz="2400" b="1" dirty="0">
                <a:solidFill>
                  <a:srgbClr val="0070C0"/>
                </a:solidFill>
                <a:latin typeface="Times New Roman" pitchFamily="18" charset="0"/>
                <a:cs typeface="Times New Roman" pitchFamily="18" charset="0"/>
              </a:rPr>
              <a:t> </a:t>
            </a:r>
            <a:r>
              <a:rPr lang="vi-VN" sz="2400" b="1" dirty="0">
                <a:solidFill>
                  <a:srgbClr val="0070C0"/>
                </a:solidFill>
                <a:latin typeface="Times New Roman" pitchFamily="18" charset="0"/>
                <a:cs typeface="Times New Roman" pitchFamily="18" charset="0"/>
              </a:rPr>
              <a:t>toàn diện</a:t>
            </a:r>
            <a:r>
              <a:rPr lang="en-US" sz="2400" b="1" dirty="0">
                <a:solidFill>
                  <a:srgbClr val="0070C0"/>
                </a:solidFill>
                <a:latin typeface="Times New Roman" pitchFamily="18" charset="0"/>
                <a:cs typeface="Times New Roman" pitchFamily="18" charset="0"/>
              </a:rPr>
              <a:t>,</a:t>
            </a:r>
            <a:r>
              <a:rPr lang="vi-VN" sz="2400" b="1" dirty="0">
                <a:solidFill>
                  <a:srgbClr val="0070C0"/>
                </a:solidFill>
                <a:latin typeface="Times New Roman" pitchFamily="18" charset="0"/>
                <a:cs typeface="Times New Roman" pitchFamily="18" charset="0"/>
              </a:rPr>
              <a:t> tích hợp, lấy trẻ làm trung tâm</a:t>
            </a:r>
            <a:endParaRPr lang="en-US" sz="2400" b="1" dirty="0" smtClean="0">
              <a:solidFill>
                <a:srgbClr val="0070C0"/>
              </a:solidFill>
              <a:latin typeface="Times New Roman" pitchFamily="18" charset="0"/>
              <a:cs typeface="Times New Roman" pitchFamily="18" charset="0"/>
            </a:endParaRPr>
          </a:p>
          <a:p>
            <a:pPr marL="0" indent="0" algn="just">
              <a:buNone/>
            </a:pP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chị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1 q</a:t>
            </a:r>
            <a:r>
              <a:rPr lang="vi-VN" sz="2400" dirty="0" smtClean="0">
                <a:latin typeface="Times New Roman" pitchFamily="18" charset="0"/>
                <a:cs typeface="Times New Roman" pitchFamily="18" charset="0"/>
              </a:rPr>
              <a:t>uy 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CTGDNT</a:t>
            </a:r>
            <a:r>
              <a:rPr lang="en-US" sz="2400" dirty="0" smtClean="0">
                <a:latin typeface="Times New Roman" pitchFamily="18" charset="0"/>
                <a:cs typeface="Times New Roman" pitchFamily="18" charset="0"/>
              </a:rPr>
              <a:t> </a:t>
            </a:r>
          </a:p>
          <a:p>
            <a:pPr marL="0" indent="0"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CTGDNT</a:t>
            </a:r>
            <a:endParaRPr lang="en-US" sz="2400" dirty="0" smtClean="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CTGDNT</a:t>
            </a:r>
            <a:endParaRPr lang="en-US" sz="2400"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CTGDNT</a:t>
            </a:r>
            <a:endParaRPr lang="en-US" sz="2400" dirty="0" smtClean="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endParaRPr lang="en-US" sz="2400"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CTGDNT</a:t>
            </a:r>
            <a:endParaRPr lang="en-US" dirty="0"/>
          </a:p>
        </p:txBody>
      </p:sp>
      <p:sp>
        <p:nvSpPr>
          <p:cNvPr id="4" name="Date Placeholder 3"/>
          <p:cNvSpPr>
            <a:spLocks noGrp="1"/>
          </p:cNvSpPr>
          <p:nvPr>
            <p:ph type="dt" sz="half" idx="10"/>
          </p:nvPr>
        </p:nvSpPr>
        <p:spPr>
          <a:xfrm>
            <a:off x="6400800" y="6356350"/>
            <a:ext cx="24415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18</a:t>
            </a:fld>
            <a:endParaRPr lang="en-US" altLang="en-US"/>
          </a:p>
        </p:txBody>
      </p:sp>
    </p:spTree>
    <p:extLst>
      <p:ext uri="{BB962C8B-B14F-4D97-AF65-F5344CB8AC3E}">
        <p14:creationId xmlns:p14="http://schemas.microsoft.com/office/powerpoint/2010/main" val="1254043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04800"/>
            <a:ext cx="8229600" cy="1598930"/>
          </a:xfrm>
        </p:spPr>
        <p:txBody>
          <a:bodyPr/>
          <a:lstStyle/>
          <a:p>
            <a:r>
              <a:rPr lang="en-US" sz="2800" b="1" smtClean="0">
                <a:solidFill>
                  <a:srgbClr val="0070C0"/>
                </a:solidFill>
                <a:latin typeface="Times New Roman" pitchFamily="18" charset="0"/>
                <a:cs typeface="Times New Roman" pitchFamily="18" charset="0"/>
              </a:rPr>
              <a:t>3. </a:t>
            </a:r>
            <a:r>
              <a:rPr lang="vi-VN" sz="2800" b="1">
                <a:solidFill>
                  <a:srgbClr val="0070C0"/>
                </a:solidFill>
                <a:cs typeface="Times New Roman" pitchFamily="18" charset="0"/>
              </a:rPr>
              <a:t>Quy trình </a:t>
            </a:r>
            <a:r>
              <a:rPr lang="en-US" sz="2800" b="1">
                <a:solidFill>
                  <a:srgbClr val="0070C0"/>
                </a:solidFill>
                <a:latin typeface="Times New Roman" pitchFamily="18" charset="0"/>
                <a:cs typeface="Times New Roman" pitchFamily="18" charset="0"/>
              </a:rPr>
              <a:t>PTCTGD </a:t>
            </a:r>
            <a:r>
              <a:rPr lang="vi-VN" sz="2800" b="1">
                <a:solidFill>
                  <a:srgbClr val="0070C0"/>
                </a:solidFill>
                <a:cs typeface="Times New Roman" pitchFamily="18" charset="0"/>
              </a:rPr>
              <a:t>nhà trường theo quan điểm </a:t>
            </a:r>
            <a:r>
              <a:rPr lang="en-US" sz="2800" b="1">
                <a:solidFill>
                  <a:srgbClr val="0070C0"/>
                </a:solidFill>
                <a:latin typeface="Times New Roman" pitchFamily="18" charset="0"/>
                <a:cs typeface="Times New Roman" pitchFamily="18" charset="0"/>
              </a:rPr>
              <a:t>giáo dục </a:t>
            </a:r>
            <a:r>
              <a:rPr lang="vi-VN" sz="2800" b="1">
                <a:solidFill>
                  <a:srgbClr val="0070C0"/>
                </a:solidFill>
                <a:cs typeface="Times New Roman" pitchFamily="18" charset="0"/>
              </a:rPr>
              <a:t>toàn diện</a:t>
            </a:r>
            <a:r>
              <a:rPr lang="en-US" sz="2800" b="1">
                <a:solidFill>
                  <a:srgbClr val="0070C0"/>
                </a:solidFill>
                <a:latin typeface="Times New Roman" pitchFamily="18" charset="0"/>
                <a:cs typeface="Times New Roman" pitchFamily="18" charset="0"/>
              </a:rPr>
              <a:t>,</a:t>
            </a:r>
            <a:r>
              <a:rPr lang="vi-VN" sz="2800" b="1">
                <a:solidFill>
                  <a:srgbClr val="0070C0"/>
                </a:solidFill>
                <a:cs typeface="Times New Roman" pitchFamily="18" charset="0"/>
              </a:rPr>
              <a:t> tích hợp, lấy trẻ làm trung tâm</a:t>
            </a:r>
            <a:r>
              <a:rPr lang="en-US" sz="2800" b="1">
                <a:solidFill>
                  <a:srgbClr val="0070C0"/>
                </a:solidFill>
                <a:latin typeface="Times New Roman" pitchFamily="18" charset="0"/>
                <a:cs typeface="Times New Roman" pitchFamily="18" charset="0"/>
              </a:rPr>
              <a:t/>
            </a:r>
            <a:br>
              <a:rPr lang="en-US" sz="2800" b="1">
                <a:solidFill>
                  <a:srgbClr val="0070C0"/>
                </a:solidFill>
                <a:latin typeface="Times New Roman" pitchFamily="18" charset="0"/>
                <a:cs typeface="Times New Roman" pitchFamily="18" charset="0"/>
              </a:rPr>
            </a:br>
            <a:r>
              <a:rPr lang="en-US" b="1" i="1">
                <a:solidFill>
                  <a:srgbClr val="FF0000"/>
                </a:solidFill>
                <a:latin typeface="Times New Roman" pitchFamily="18" charset="0"/>
                <a:cs typeface="Times New Roman" pitchFamily="18" charset="0"/>
              </a:rPr>
              <a:t>* Ý kiến thảo luận của các tổ:</a:t>
            </a:r>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617778408"/>
              </p:ext>
            </p:extLst>
          </p:nvPr>
        </p:nvGraphicFramePr>
        <p:xfrm>
          <a:off x="304800" y="2057400"/>
          <a:ext cx="8229600" cy="4145280"/>
        </p:xfrm>
        <a:graphic>
          <a:graphicData uri="http://schemas.openxmlformats.org/drawingml/2006/table">
            <a:tbl>
              <a:tblPr firstRow="1" bandRow="1">
                <a:tableStyleId>{5C22544A-7EE6-4342-B048-85BDC9FD1C3A}</a:tableStyleId>
              </a:tblPr>
              <a:tblGrid>
                <a:gridCol w="4211782">
                  <a:extLst>
                    <a:ext uri="{9D8B030D-6E8A-4147-A177-3AD203B41FA5}">
                      <a16:colId xmlns:a16="http://schemas.microsoft.com/office/drawing/2014/main" val="345341738"/>
                    </a:ext>
                  </a:extLst>
                </a:gridCol>
                <a:gridCol w="762000">
                  <a:extLst>
                    <a:ext uri="{9D8B030D-6E8A-4147-A177-3AD203B41FA5}">
                      <a16:colId xmlns:a16="http://schemas.microsoft.com/office/drawing/2014/main" val="959777895"/>
                    </a:ext>
                  </a:extLst>
                </a:gridCol>
                <a:gridCol w="838200">
                  <a:extLst>
                    <a:ext uri="{9D8B030D-6E8A-4147-A177-3AD203B41FA5}">
                      <a16:colId xmlns:a16="http://schemas.microsoft.com/office/drawing/2014/main" val="2189071772"/>
                    </a:ext>
                  </a:extLst>
                </a:gridCol>
                <a:gridCol w="838200">
                  <a:extLst>
                    <a:ext uri="{9D8B030D-6E8A-4147-A177-3AD203B41FA5}">
                      <a16:colId xmlns:a16="http://schemas.microsoft.com/office/drawing/2014/main" val="2291153153"/>
                    </a:ext>
                  </a:extLst>
                </a:gridCol>
                <a:gridCol w="838200">
                  <a:extLst>
                    <a:ext uri="{9D8B030D-6E8A-4147-A177-3AD203B41FA5}">
                      <a16:colId xmlns:a16="http://schemas.microsoft.com/office/drawing/2014/main" val="748321217"/>
                    </a:ext>
                  </a:extLst>
                </a:gridCol>
                <a:gridCol w="741218">
                  <a:extLst>
                    <a:ext uri="{9D8B030D-6E8A-4147-A177-3AD203B41FA5}">
                      <a16:colId xmlns:a16="http://schemas.microsoft.com/office/drawing/2014/main" val="4108839368"/>
                    </a:ext>
                  </a:extLst>
                </a:gridCol>
              </a:tblGrid>
              <a:tr h="457200">
                <a:tc>
                  <a:txBody>
                    <a:bodyPr/>
                    <a:lstStyle/>
                    <a:p>
                      <a:pPr algn="ctr">
                        <a:spcAft>
                          <a:spcPts val="0"/>
                        </a:spcAft>
                        <a:tabLst>
                          <a:tab pos="949960" algn="r"/>
                        </a:tabLst>
                      </a:pPr>
                      <a:r>
                        <a:rPr lang="en-US" sz="2200" dirty="0" err="1" smtClean="0">
                          <a:solidFill>
                            <a:schemeClr val="tx1"/>
                          </a:solidFill>
                          <a:effectLst/>
                          <a:latin typeface="Times New Roman" pitchFamily="18" charset="0"/>
                          <a:cs typeface="Times New Roman" pitchFamily="18" charset="0"/>
                        </a:rPr>
                        <a:t>Nội</a:t>
                      </a:r>
                      <a:r>
                        <a:rPr lang="en-US" sz="2200" dirty="0" smtClean="0">
                          <a:solidFill>
                            <a:schemeClr val="tx1"/>
                          </a:solidFill>
                          <a:effectLst/>
                          <a:latin typeface="Times New Roman" pitchFamily="18" charset="0"/>
                          <a:cs typeface="Times New Roman" pitchFamily="18" charset="0"/>
                        </a:rPr>
                        <a:t> </a:t>
                      </a:r>
                      <a:r>
                        <a:rPr lang="en-US" sz="2200" dirty="0">
                          <a:solidFill>
                            <a:schemeClr val="tx1"/>
                          </a:solidFill>
                          <a:effectLst/>
                          <a:latin typeface="Times New Roman" pitchFamily="18" charset="0"/>
                          <a:cs typeface="Times New Roman" pitchFamily="18" charset="0"/>
                        </a:rPr>
                        <a:t>dung</a:t>
                      </a:r>
                      <a:endParaRPr lang="en-US" sz="2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spcBef>
                          <a:spcPts val="600"/>
                        </a:spcBef>
                        <a:spcAft>
                          <a:spcPts val="600"/>
                        </a:spcAft>
                      </a:pPr>
                      <a:r>
                        <a:rPr lang="en-US" sz="2200" smtClean="0">
                          <a:solidFill>
                            <a:schemeClr val="tx1"/>
                          </a:solidFill>
                          <a:effectLst/>
                          <a:latin typeface="Times New Roman" pitchFamily="18" charset="0"/>
                          <a:cs typeface="Times New Roman" pitchFamily="18" charset="0"/>
                        </a:rPr>
                        <a:t>Tổ 1</a:t>
                      </a:r>
                      <a:endParaRPr lang="en-US" sz="22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spcBef>
                          <a:spcPts val="600"/>
                        </a:spcBef>
                        <a:spcAft>
                          <a:spcPts val="600"/>
                        </a:spcAft>
                      </a:pPr>
                      <a:r>
                        <a:rPr lang="en-US" sz="2200" dirty="0" err="1">
                          <a:solidFill>
                            <a:schemeClr val="tx1"/>
                          </a:solidFill>
                          <a:effectLst/>
                          <a:latin typeface="Times New Roman" pitchFamily="18" charset="0"/>
                          <a:cs typeface="Times New Roman" pitchFamily="18" charset="0"/>
                        </a:rPr>
                        <a:t>Tổ</a:t>
                      </a:r>
                      <a:r>
                        <a:rPr lang="en-US" sz="2200" dirty="0">
                          <a:solidFill>
                            <a:schemeClr val="tx1"/>
                          </a:solidFill>
                          <a:effectLst/>
                          <a:latin typeface="Times New Roman" pitchFamily="18" charset="0"/>
                          <a:cs typeface="Times New Roman" pitchFamily="18" charset="0"/>
                        </a:rPr>
                        <a:t> 2</a:t>
                      </a:r>
                      <a:endParaRPr lang="en-US" sz="22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spcBef>
                          <a:spcPts val="600"/>
                        </a:spcBef>
                        <a:spcAft>
                          <a:spcPts val="600"/>
                        </a:spcAft>
                      </a:pPr>
                      <a:r>
                        <a:rPr lang="en-US" sz="2200" dirty="0" err="1">
                          <a:solidFill>
                            <a:schemeClr val="tx1"/>
                          </a:solidFill>
                          <a:effectLst/>
                          <a:latin typeface="Times New Roman" pitchFamily="18" charset="0"/>
                          <a:cs typeface="Times New Roman" pitchFamily="18" charset="0"/>
                        </a:rPr>
                        <a:t>Tổ</a:t>
                      </a:r>
                      <a:r>
                        <a:rPr lang="en-US" sz="2200" dirty="0">
                          <a:solidFill>
                            <a:schemeClr val="tx1"/>
                          </a:solidFill>
                          <a:effectLst/>
                          <a:latin typeface="Times New Roman" pitchFamily="18" charset="0"/>
                          <a:cs typeface="Times New Roman" pitchFamily="18" charset="0"/>
                        </a:rPr>
                        <a:t> 3</a:t>
                      </a:r>
                      <a:endParaRPr lang="en-US" sz="22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spcBef>
                          <a:spcPts val="600"/>
                        </a:spcBef>
                        <a:spcAft>
                          <a:spcPts val="600"/>
                        </a:spcAft>
                      </a:pPr>
                      <a:r>
                        <a:rPr lang="en-US" sz="2200" dirty="0" err="1">
                          <a:solidFill>
                            <a:schemeClr val="tx1"/>
                          </a:solidFill>
                          <a:effectLst/>
                          <a:latin typeface="Times New Roman" pitchFamily="18" charset="0"/>
                          <a:cs typeface="Times New Roman" pitchFamily="18" charset="0"/>
                        </a:rPr>
                        <a:t>Tổ</a:t>
                      </a:r>
                      <a:r>
                        <a:rPr lang="en-US" sz="2200" dirty="0">
                          <a:solidFill>
                            <a:schemeClr val="tx1"/>
                          </a:solidFill>
                          <a:effectLst/>
                          <a:latin typeface="Times New Roman" pitchFamily="18" charset="0"/>
                          <a:cs typeface="Times New Roman" pitchFamily="18" charset="0"/>
                        </a:rPr>
                        <a:t> 4</a:t>
                      </a:r>
                      <a:endParaRPr lang="en-US" sz="22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smtClean="0">
                          <a:solidFill>
                            <a:schemeClr val="tx1"/>
                          </a:solidFill>
                          <a:effectLst/>
                          <a:latin typeface="Times New Roman" pitchFamily="18" charset="0"/>
                          <a:cs typeface="Times New Roman" pitchFamily="18" charset="0"/>
                        </a:rPr>
                        <a:t>Tổ 5</a:t>
                      </a:r>
                      <a:endParaRPr lang="en-US" sz="1800" smtClean="0">
                        <a:solidFill>
                          <a:schemeClr val="tx1"/>
                        </a:solidFill>
                        <a:effectLst/>
                        <a:latin typeface="Times New Roman" pitchFamily="18" charset="0"/>
                        <a:ea typeface="Calibri"/>
                        <a:cs typeface="Times New Roman" pitchFamily="18" charset="0"/>
                      </a:endParaRPr>
                    </a:p>
                    <a:p>
                      <a:pPr>
                        <a:spcBef>
                          <a:spcPts val="600"/>
                        </a:spcBef>
                        <a:spcAft>
                          <a:spcPts val="600"/>
                        </a:spcAft>
                      </a:pPr>
                      <a:endParaRPr lang="en-US"/>
                    </a:p>
                  </a:txBody>
                  <a:tcPr/>
                </a:tc>
                <a:extLst>
                  <a:ext uri="{0D108BD9-81ED-4DB2-BD59-A6C34878D82A}">
                    <a16:rowId xmlns:a16="http://schemas.microsoft.com/office/drawing/2014/main" val="2000210177"/>
                  </a:ext>
                </a:extLst>
              </a:tr>
              <a:tr h="370840">
                <a:tc>
                  <a:txBody>
                    <a:bodyPr/>
                    <a:lstStyle/>
                    <a:p>
                      <a:pPr marL="0" indent="0" algn="l" eaLnBrk="0" fontAlgn="base" hangingPunct="0">
                        <a:spcAft>
                          <a:spcPts val="0"/>
                        </a:spcAft>
                        <a:buFontTx/>
                        <a:buNone/>
                      </a:pPr>
                      <a:r>
                        <a:rPr lang="en-US" sz="2200" b="0" kern="1200" smtClean="0">
                          <a:solidFill>
                            <a:schemeClr val="tx1"/>
                          </a:solidFill>
                          <a:effectLst/>
                          <a:latin typeface="Times New Roman" pitchFamily="18" charset="0"/>
                          <a:cs typeface="Times New Roman" pitchFamily="18" charset="0"/>
                        </a:rPr>
                        <a:t>- Xác </a:t>
                      </a:r>
                      <a:r>
                        <a:rPr lang="en-US" sz="2200" b="0" kern="1200">
                          <a:solidFill>
                            <a:schemeClr val="tx1"/>
                          </a:solidFill>
                          <a:effectLst/>
                          <a:latin typeface="Times New Roman" pitchFamily="18" charset="0"/>
                          <a:cs typeface="Times New Roman" pitchFamily="18" charset="0"/>
                        </a:rPr>
                        <a:t>định mục tiêu </a:t>
                      </a:r>
                      <a:r>
                        <a:rPr lang="en-US" sz="2200" b="0" kern="1200" smtClean="0">
                          <a:solidFill>
                            <a:schemeClr val="tx1"/>
                          </a:solidFill>
                          <a:effectLst/>
                          <a:latin typeface="Times New Roman" pitchFamily="18" charset="0"/>
                          <a:cs typeface="Times New Roman" pitchFamily="18" charset="0"/>
                        </a:rPr>
                        <a:t>CTGDNT</a:t>
                      </a:r>
                      <a:endParaRPr lang="en-US" sz="2200" b="0" kern="1200">
                        <a:solidFill>
                          <a:schemeClr val="tx1"/>
                        </a:solidFill>
                        <a:effectLst/>
                        <a:latin typeface="Times New Roman" pitchFamily="18" charset="0"/>
                        <a:cs typeface="Times New Roman" pitchFamily="18" charset="0"/>
                      </a:endParaRPr>
                    </a:p>
                    <a:p>
                      <a:pPr marL="342900" indent="-342900" algn="l" eaLnBrk="0" fontAlgn="base" hangingPunct="0">
                        <a:spcAft>
                          <a:spcPts val="0"/>
                        </a:spcAft>
                        <a:buFontTx/>
                        <a:buChar char="-"/>
                      </a:pPr>
                      <a:endParaRPr lang="en-US" sz="2200" b="0">
                        <a:solidFill>
                          <a:schemeClr val="tx1"/>
                        </a:solidFill>
                        <a:effectLst/>
                        <a:latin typeface="Times New Roman" pitchFamily="18" charset="0"/>
                        <a:cs typeface="Times New Roman" pitchFamily="18" charset="0"/>
                      </a:endParaRPr>
                    </a:p>
                  </a:txBody>
                  <a:tcPr marL="68580" marR="68580" marT="0" marB="0"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4242014"/>
                  </a:ext>
                </a:extLst>
              </a:tr>
              <a:tr h="370840">
                <a:tc>
                  <a:txBody>
                    <a:bodyPr/>
                    <a:lstStyle/>
                    <a:p>
                      <a:pPr algn="l" eaLnBrk="0" fontAlgn="base" hangingPunct="0">
                        <a:spcAft>
                          <a:spcPts val="0"/>
                        </a:spcAft>
                      </a:pPr>
                      <a:r>
                        <a:rPr lang="en-US" sz="2200" b="0" kern="1200">
                          <a:solidFill>
                            <a:schemeClr val="tx1"/>
                          </a:solidFill>
                          <a:effectLst/>
                          <a:latin typeface="Times New Roman" pitchFamily="18" charset="0"/>
                          <a:cs typeface="Times New Roman" pitchFamily="18" charset="0"/>
                        </a:rPr>
                        <a:t>- Tổ chức thực hiện CTGDNT</a:t>
                      </a:r>
                      <a:endParaRPr lang="en-US" sz="2200" b="0">
                        <a:solidFill>
                          <a:schemeClr val="tx1"/>
                        </a:solidFill>
                        <a:effectLst/>
                        <a:latin typeface="Times New Roman" pitchFamily="18" charset="0"/>
                        <a:cs typeface="Times New Roman" pitchFamily="18" charset="0"/>
                      </a:endParaRPr>
                    </a:p>
                    <a:p>
                      <a:pPr algn="l">
                        <a:spcAft>
                          <a:spcPts val="0"/>
                        </a:spcAft>
                      </a:pPr>
                      <a:r>
                        <a:rPr lang="en-US" sz="2200" b="0">
                          <a:solidFill>
                            <a:schemeClr val="tx1"/>
                          </a:solidFill>
                          <a:effectLst/>
                          <a:latin typeface="Times New Roman" pitchFamily="18" charset="0"/>
                          <a:cs typeface="Times New Roman" pitchFamily="18" charset="0"/>
                        </a:rPr>
                        <a:t> </a:t>
                      </a:r>
                      <a:endParaRPr lang="en-US" sz="2200" b="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88005829"/>
                  </a:ext>
                </a:extLst>
              </a:tr>
              <a:tr h="370840">
                <a:tc>
                  <a:txBody>
                    <a:bodyPr/>
                    <a:lstStyle/>
                    <a:p>
                      <a:pPr algn="l" eaLnBrk="0" fontAlgn="base" hangingPunct="0">
                        <a:spcAft>
                          <a:spcPts val="0"/>
                        </a:spcAft>
                      </a:pPr>
                      <a:r>
                        <a:rPr lang="en-US" sz="2200" b="0" kern="1200">
                          <a:solidFill>
                            <a:schemeClr val="tx1"/>
                          </a:solidFill>
                          <a:effectLst/>
                          <a:latin typeface="Times New Roman" pitchFamily="18" charset="0"/>
                          <a:cs typeface="Times New Roman" pitchFamily="18" charset="0"/>
                        </a:rPr>
                        <a:t>- Đánh giá, điểu chỉnh CTGDNT</a:t>
                      </a:r>
                      <a:endParaRPr lang="en-US" sz="2200" b="0">
                        <a:solidFill>
                          <a:schemeClr val="tx1"/>
                        </a:solidFill>
                        <a:effectLst/>
                        <a:latin typeface="Times New Roman" pitchFamily="18" charset="0"/>
                        <a:cs typeface="Times New Roman" pitchFamily="18" charset="0"/>
                      </a:endParaRPr>
                    </a:p>
                    <a:p>
                      <a:pPr algn="l">
                        <a:spcAft>
                          <a:spcPts val="0"/>
                        </a:spcAft>
                      </a:pPr>
                      <a:r>
                        <a:rPr lang="en-US" sz="2200" b="0">
                          <a:solidFill>
                            <a:schemeClr val="tx1"/>
                          </a:solidFill>
                          <a:effectLst/>
                          <a:latin typeface="Times New Roman" pitchFamily="18" charset="0"/>
                          <a:cs typeface="Times New Roman" pitchFamily="18" charset="0"/>
                        </a:rPr>
                        <a:t> </a:t>
                      </a:r>
                      <a:endParaRPr lang="en-US" sz="2200" b="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63290764"/>
                  </a:ext>
                </a:extLst>
              </a:tr>
              <a:tr h="370840">
                <a:tc>
                  <a:txBody>
                    <a:bodyPr/>
                    <a:lstStyle/>
                    <a:p>
                      <a:pPr algn="l" eaLnBrk="0" fontAlgn="base" hangingPunct="0">
                        <a:spcAft>
                          <a:spcPts val="0"/>
                        </a:spcAft>
                      </a:pPr>
                      <a:r>
                        <a:rPr lang="en-US" sz="2200" b="0" kern="1200">
                          <a:solidFill>
                            <a:schemeClr val="tx1"/>
                          </a:solidFill>
                          <a:effectLst/>
                          <a:latin typeface="Times New Roman" pitchFamily="18" charset="0"/>
                          <a:cs typeface="Times New Roman" pitchFamily="18" charset="0"/>
                        </a:rPr>
                        <a:t>- Phân tích bối cảnh</a:t>
                      </a:r>
                      <a:endParaRPr lang="en-US" sz="2200" b="0">
                        <a:solidFill>
                          <a:schemeClr val="tx1"/>
                        </a:solidFill>
                        <a:effectLst/>
                        <a:latin typeface="Times New Roman" pitchFamily="18" charset="0"/>
                        <a:cs typeface="Times New Roman" pitchFamily="18" charset="0"/>
                      </a:endParaRPr>
                    </a:p>
                    <a:p>
                      <a:pPr algn="l">
                        <a:spcAft>
                          <a:spcPts val="0"/>
                        </a:spcAft>
                      </a:pPr>
                      <a:r>
                        <a:rPr lang="en-US" sz="2200" b="0">
                          <a:solidFill>
                            <a:schemeClr val="tx1"/>
                          </a:solidFill>
                          <a:effectLst/>
                          <a:latin typeface="Times New Roman" pitchFamily="18" charset="0"/>
                          <a:cs typeface="Times New Roman" pitchFamily="18" charset="0"/>
                        </a:rPr>
                        <a:t> </a:t>
                      </a:r>
                      <a:endParaRPr lang="en-US" sz="2200" b="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55586918"/>
                  </a:ext>
                </a:extLst>
              </a:tr>
              <a:tr h="370840">
                <a:tc>
                  <a:txBody>
                    <a:bodyPr/>
                    <a:lstStyle/>
                    <a:p>
                      <a:pPr algn="l" eaLnBrk="0" fontAlgn="base" hangingPunct="0">
                        <a:spcAft>
                          <a:spcPts val="0"/>
                        </a:spcAft>
                      </a:pPr>
                      <a:r>
                        <a:rPr lang="en-US" sz="2200" b="0" kern="1200">
                          <a:solidFill>
                            <a:schemeClr val="tx1"/>
                          </a:solidFill>
                          <a:effectLst/>
                          <a:latin typeface="Times New Roman" pitchFamily="18" charset="0"/>
                          <a:cs typeface="Times New Roman" pitchFamily="18" charset="0"/>
                        </a:rPr>
                        <a:t>- Xây dựng CTGDNT</a:t>
                      </a:r>
                      <a:endParaRPr lang="en-US" sz="2200" b="0">
                        <a:solidFill>
                          <a:schemeClr val="tx1"/>
                        </a:solidFill>
                        <a:effectLst/>
                        <a:latin typeface="Times New Roman" pitchFamily="18" charset="0"/>
                        <a:cs typeface="Times New Roman" pitchFamily="18" charset="0"/>
                      </a:endParaRPr>
                    </a:p>
                    <a:p>
                      <a:pPr algn="l">
                        <a:spcAft>
                          <a:spcPts val="0"/>
                        </a:spcAft>
                      </a:pPr>
                      <a:r>
                        <a:rPr lang="en-US" sz="2200" b="0">
                          <a:solidFill>
                            <a:schemeClr val="tx1"/>
                          </a:solidFill>
                          <a:effectLst/>
                          <a:latin typeface="Times New Roman" pitchFamily="18" charset="0"/>
                          <a:cs typeface="Times New Roman" pitchFamily="18" charset="0"/>
                        </a:rPr>
                        <a:t> </a:t>
                      </a:r>
                      <a:endParaRPr lang="en-US" sz="2200" b="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89310554"/>
                  </a:ext>
                </a:extLst>
              </a:tr>
            </a:tbl>
          </a:graphicData>
        </a:graphic>
      </p:graphicFrame>
      <p:sp>
        <p:nvSpPr>
          <p:cNvPr id="4" name="Date Placeholder 3"/>
          <p:cNvSpPr>
            <a:spLocks noGrp="1"/>
          </p:cNvSpPr>
          <p:nvPr>
            <p:ph type="dt" sz="half" idx="10"/>
          </p:nvPr>
        </p:nvSpPr>
        <p:spPr>
          <a:xfrm>
            <a:off x="6400800" y="6356350"/>
            <a:ext cx="25146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5" name="Slide Number Placeholder 4"/>
          <p:cNvSpPr>
            <a:spLocks noGrp="1"/>
          </p:cNvSpPr>
          <p:nvPr>
            <p:ph type="sldNum" sz="quarter" idx="12"/>
          </p:nvPr>
        </p:nvSpPr>
        <p:spPr/>
        <p:txBody>
          <a:bodyPr/>
          <a:lstStyle/>
          <a:p>
            <a:fld id="{BCD6338F-7172-4167-8A6E-F9902A631F3F}" type="slidenum">
              <a:rPr lang="en-US" altLang="en-US" smtClean="0"/>
              <a:pPr/>
              <a:t>19</a:t>
            </a:fld>
            <a:endParaRPr lang="en-US" altLang="en-US"/>
          </a:p>
        </p:txBody>
      </p:sp>
    </p:spTree>
    <p:extLst>
      <p:ext uri="{BB962C8B-B14F-4D97-AF65-F5344CB8AC3E}">
        <p14:creationId xmlns:p14="http://schemas.microsoft.com/office/powerpoint/2010/main" val="3181277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latin typeface="Times New Roman" panose="02020603050405020304" pitchFamily="18" charset="0"/>
                <a:cs typeface="Times New Roman" panose="02020603050405020304" pitchFamily="18" charset="0"/>
              </a:rPr>
              <a:t>TRÒ CHƠI KHỞI ĐỘNG</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marL="0" indent="0">
              <a:spcBef>
                <a:spcPts val="1800"/>
              </a:spcBef>
              <a:spcAft>
                <a:spcPts val="1800"/>
              </a:spcAft>
              <a:buNone/>
            </a:pPr>
            <a:r>
              <a:rPr lang="en-US" smtClean="0"/>
              <a:t>- Hình thức chơi: Tập thể</a:t>
            </a:r>
          </a:p>
          <a:p>
            <a:pPr marL="0" indent="0" algn="just">
              <a:spcBef>
                <a:spcPts val="1800"/>
              </a:spcBef>
              <a:spcAft>
                <a:spcPts val="1800"/>
              </a:spcAft>
              <a:buNone/>
            </a:pPr>
            <a:r>
              <a:rPr lang="en-US" smtClean="0"/>
              <a:t>- Cách chơi: Khi có hiệu lệnh, tất cả các chị em đề đứng lên thực hiện theo yêu cầu của Báo cáo viên.</a:t>
            </a:r>
          </a:p>
          <a:p>
            <a:pPr marL="0" indent="0" algn="just">
              <a:spcBef>
                <a:spcPts val="1800"/>
              </a:spcBef>
              <a:spcAft>
                <a:spcPts val="1800"/>
              </a:spcAft>
              <a:buNone/>
            </a:pPr>
            <a:r>
              <a:rPr lang="en-US" smtClean="0"/>
              <a:t>- Qua trò chơi, rút ra bài học giáo dục gì?</a:t>
            </a:r>
            <a:endParaRPr lang="en-US"/>
          </a:p>
        </p:txBody>
      </p:sp>
      <p:sp>
        <p:nvSpPr>
          <p:cNvPr id="4" name="Date Placeholder 3"/>
          <p:cNvSpPr>
            <a:spLocks noGrp="1"/>
          </p:cNvSpPr>
          <p:nvPr>
            <p:ph type="dt" sz="half" idx="10"/>
          </p:nvPr>
        </p:nvSpPr>
        <p:spPr>
          <a:xfrm>
            <a:off x="6400800" y="6356350"/>
            <a:ext cx="24384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5" name="Slide Number Placeholder 4"/>
          <p:cNvSpPr>
            <a:spLocks noGrp="1"/>
          </p:cNvSpPr>
          <p:nvPr>
            <p:ph type="sldNum" sz="quarter" idx="12"/>
          </p:nvPr>
        </p:nvSpPr>
        <p:spPr/>
        <p:txBody>
          <a:bodyPr/>
          <a:lstStyle/>
          <a:p>
            <a:fld id="{BCD6338F-7172-4167-8A6E-F9902A631F3F}" type="slidenum">
              <a:rPr lang="en-US" altLang="en-US" smtClean="0"/>
              <a:pPr/>
              <a:t>2</a:t>
            </a:fld>
            <a:endParaRPr lang="en-US" altLang="en-US"/>
          </a:p>
        </p:txBody>
      </p:sp>
    </p:spTree>
    <p:extLst>
      <p:ext uri="{BB962C8B-B14F-4D97-AF65-F5344CB8AC3E}">
        <p14:creationId xmlns:p14="http://schemas.microsoft.com/office/powerpoint/2010/main" val="2860770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990600"/>
          </a:xfrm>
        </p:spPr>
        <p:txBody>
          <a:bodyPr/>
          <a:lstStyle/>
          <a:p>
            <a:pPr algn="just"/>
            <a:r>
              <a:rPr lang="en-US" sz="2800" b="1" dirty="0" smtClean="0">
                <a:solidFill>
                  <a:srgbClr val="0070C0"/>
                </a:solidFill>
                <a:latin typeface="Times New Roman" pitchFamily="18" charset="0"/>
                <a:cs typeface="Times New Roman" pitchFamily="18" charset="0"/>
              </a:rPr>
              <a:t>3/ </a:t>
            </a:r>
            <a:r>
              <a:rPr lang="vi-VN" sz="2800" b="1" dirty="0" smtClean="0">
                <a:solidFill>
                  <a:srgbClr val="0070C0"/>
                </a:solidFill>
                <a:latin typeface="Times New Roman" pitchFamily="18" charset="0"/>
                <a:cs typeface="Times New Roman" pitchFamily="18" charset="0"/>
              </a:rPr>
              <a:t>Quy trình </a:t>
            </a:r>
            <a:r>
              <a:rPr lang="en-US" sz="2800" b="1" dirty="0" smtClean="0">
                <a:solidFill>
                  <a:srgbClr val="0070C0"/>
                </a:solidFill>
                <a:latin typeface="Times New Roman" pitchFamily="18" charset="0"/>
                <a:cs typeface="Times New Roman" pitchFamily="18" charset="0"/>
              </a:rPr>
              <a:t>PTCTGD </a:t>
            </a:r>
            <a:r>
              <a:rPr lang="vi-VN" sz="2800" b="1" dirty="0" smtClean="0">
                <a:solidFill>
                  <a:srgbClr val="0070C0"/>
                </a:solidFill>
                <a:latin typeface="Times New Roman" pitchFamily="18" charset="0"/>
                <a:cs typeface="Times New Roman" pitchFamily="18" charset="0"/>
              </a:rPr>
              <a:t>nhà trường theo quan điểm </a:t>
            </a:r>
            <a:r>
              <a:rPr lang="en-US" sz="2800" b="1" dirty="0" err="1" smtClean="0">
                <a:solidFill>
                  <a:srgbClr val="0070C0"/>
                </a:solidFill>
                <a:latin typeface="Times New Roman" pitchFamily="18" charset="0"/>
                <a:cs typeface="Times New Roman" pitchFamily="18" charset="0"/>
              </a:rPr>
              <a:t>giáo</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dục</a:t>
            </a:r>
            <a:r>
              <a:rPr lang="en-US" sz="2800" b="1" dirty="0" smtClean="0">
                <a:solidFill>
                  <a:srgbClr val="0070C0"/>
                </a:solidFill>
                <a:latin typeface="Times New Roman" pitchFamily="18" charset="0"/>
                <a:cs typeface="Times New Roman" pitchFamily="18" charset="0"/>
              </a:rPr>
              <a:t> </a:t>
            </a:r>
            <a:r>
              <a:rPr lang="vi-VN" sz="2800" b="1" dirty="0" smtClean="0">
                <a:solidFill>
                  <a:srgbClr val="0070C0"/>
                </a:solidFill>
                <a:latin typeface="Times New Roman" pitchFamily="18" charset="0"/>
                <a:cs typeface="Times New Roman" pitchFamily="18" charset="0"/>
              </a:rPr>
              <a:t>toàn diện</a:t>
            </a:r>
            <a:r>
              <a:rPr lang="en-US" sz="2800" b="1" dirty="0" smtClean="0">
                <a:solidFill>
                  <a:srgbClr val="0070C0"/>
                </a:solidFill>
                <a:latin typeface="Times New Roman" pitchFamily="18" charset="0"/>
                <a:cs typeface="Times New Roman" pitchFamily="18" charset="0"/>
              </a:rPr>
              <a:t>,</a:t>
            </a:r>
            <a:r>
              <a:rPr lang="vi-VN" sz="2800" b="1" dirty="0" smtClean="0">
                <a:solidFill>
                  <a:srgbClr val="0070C0"/>
                </a:solidFill>
                <a:latin typeface="Times New Roman" pitchFamily="18" charset="0"/>
                <a:cs typeface="Times New Roman" pitchFamily="18" charset="0"/>
              </a:rPr>
              <a:t> tích hợp, lấy trẻ làm </a:t>
            </a:r>
            <a:r>
              <a:rPr lang="vi-VN" sz="2800" b="1" smtClean="0">
                <a:solidFill>
                  <a:srgbClr val="0070C0"/>
                </a:solidFill>
                <a:latin typeface="Times New Roman" pitchFamily="18" charset="0"/>
                <a:cs typeface="Times New Roman" pitchFamily="18" charset="0"/>
              </a:rPr>
              <a:t>trung tâm</a:t>
            </a:r>
            <a:r>
              <a:rPr lang="en-US" sz="2800" b="1" smtClean="0">
                <a:solidFill>
                  <a:srgbClr val="0070C0"/>
                </a:solidFill>
                <a:latin typeface="Times New Roman" pitchFamily="18" charset="0"/>
                <a:cs typeface="Times New Roman" pitchFamily="18" charset="0"/>
              </a:rPr>
              <a:t> (tt)</a:t>
            </a:r>
            <a:endParaRPr lang="en-US" sz="2800" dirty="0">
              <a:solidFill>
                <a:srgbClr val="0070C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20716425"/>
              </p:ext>
            </p:extLst>
          </p:nvPr>
        </p:nvGraphicFramePr>
        <p:xfrm>
          <a:off x="457200" y="1281112"/>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a:xfrm>
            <a:off x="6400800" y="6356350"/>
            <a:ext cx="25146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7410"/>
          </a:xfrm>
        </p:spPr>
        <p:txBody>
          <a:bodyPr/>
          <a:lstStyle/>
          <a:p>
            <a:r>
              <a:rPr lang="en-US" dirty="0" err="1" smtClean="0">
                <a:solidFill>
                  <a:srgbClr val="C00000"/>
                </a:solidFill>
                <a:latin typeface="Times New Roman" pitchFamily="18" charset="0"/>
                <a:cs typeface="Times New Roman" pitchFamily="18" charset="0"/>
              </a:rPr>
              <a:t>Bước</a:t>
            </a:r>
            <a:r>
              <a:rPr lang="en-US" dirty="0" smtClean="0">
                <a:solidFill>
                  <a:srgbClr val="C00000"/>
                </a:solidFill>
                <a:latin typeface="Times New Roman" pitchFamily="18" charset="0"/>
                <a:cs typeface="Times New Roman" pitchFamily="18" charset="0"/>
              </a:rPr>
              <a:t> 1: </a:t>
            </a:r>
            <a:r>
              <a:rPr lang="en-US" dirty="0" err="1" smtClean="0">
                <a:solidFill>
                  <a:srgbClr val="C00000"/>
                </a:solidFill>
                <a:latin typeface="Times New Roman" pitchFamily="18" charset="0"/>
                <a:cs typeface="Times New Roman" pitchFamily="18" charset="0"/>
              </a:rPr>
              <a:t>Phân</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tích</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bối</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cảnh</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lgn="just">
              <a:buNone/>
            </a:pPr>
            <a:r>
              <a:rPr lang="en-US" smtClean="0">
                <a:solidFill>
                  <a:srgbClr val="0070C0"/>
                </a:solidFill>
                <a:latin typeface="Times New Roman" pitchFamily="18" charset="0"/>
                <a:cs typeface="Times New Roman" pitchFamily="18" charset="0"/>
              </a:rPr>
              <a:t>- Mục đích:</a:t>
            </a:r>
            <a:endParaRPr lang="en-US" dirty="0" smtClean="0">
              <a:solidFill>
                <a:srgbClr val="0070C0"/>
              </a:solidFill>
              <a:latin typeface="Times New Roman" pitchFamily="18" charset="0"/>
              <a:cs typeface="Times New Roman" pitchFamily="18" charset="0"/>
            </a:endParaRPr>
          </a:p>
          <a:p>
            <a:pPr marL="274638" lvl="1" indent="0" algn="just">
              <a:buNone/>
            </a:pPr>
            <a:r>
              <a:rPr lang="en-US" sz="2600" smtClean="0">
                <a:latin typeface="Times New Roman" pitchFamily="18" charset="0"/>
                <a:cs typeface="Times New Roman" pitchFamily="18" charset="0"/>
              </a:rPr>
              <a:t>+ Giúp </a:t>
            </a:r>
            <a:r>
              <a:rPr lang="en-US" sz="2600" dirty="0" err="1" smtClean="0">
                <a:latin typeface="Times New Roman" pitchFamily="18" charset="0"/>
                <a:cs typeface="Times New Roman" pitchFamily="18" charset="0"/>
              </a:rPr>
              <a:t>cơ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sở</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định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những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trường</a:t>
            </a:r>
            <a:endParaRPr lang="en-US" sz="2600" dirty="0" smtClean="0">
              <a:latin typeface="Times New Roman" pitchFamily="18" charset="0"/>
              <a:cs typeface="Times New Roman" pitchFamily="18" charset="0"/>
            </a:endParaRPr>
          </a:p>
          <a:p>
            <a:pPr marL="274638" lvl="1" indent="0" algn="just">
              <a:buNone/>
            </a:pPr>
            <a:r>
              <a:rPr lang="en-US" sz="2600" smtClean="0">
                <a:latin typeface="Times New Roman" pitchFamily="18" charset="0"/>
                <a:cs typeface="Times New Roman" pitchFamily="18" charset="0"/>
              </a:rPr>
              <a:t>+ Xác </a:t>
            </a:r>
            <a:r>
              <a:rPr lang="en-US" sz="2600" dirty="0" err="1" smtClean="0">
                <a:latin typeface="Times New Roman" pitchFamily="18" charset="0"/>
                <a:cs typeface="Times New Roman" pitchFamily="18" charset="0"/>
              </a:rPr>
              <a:t>định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phù</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hợp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cụ</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hơn</a:t>
            </a:r>
            <a:endParaRPr lang="en-US" sz="2600" dirty="0" smtClean="0">
              <a:latin typeface="Times New Roman" pitchFamily="18" charset="0"/>
              <a:cs typeface="Times New Roman" pitchFamily="18" charset="0"/>
            </a:endParaRPr>
          </a:p>
          <a:p>
            <a:pPr marL="0" indent="0" algn="just">
              <a:buNone/>
            </a:pPr>
            <a:r>
              <a:rPr lang="en-US" smtClean="0">
                <a:solidFill>
                  <a:srgbClr val="0070C0"/>
                </a:solidFill>
                <a:latin typeface="Times New Roman" pitchFamily="18" charset="0"/>
                <a:cs typeface="Times New Roman" pitchFamily="18" charset="0"/>
              </a:rPr>
              <a:t>- Thời </a:t>
            </a:r>
            <a:r>
              <a:rPr lang="en-US" dirty="0" err="1" smtClean="0">
                <a:solidFill>
                  <a:srgbClr val="0070C0"/>
                </a:solidFill>
                <a:latin typeface="Times New Roman" pitchFamily="18" charset="0"/>
                <a:cs typeface="Times New Roman" pitchFamily="18" charset="0"/>
              </a:rPr>
              <a:t>điểm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thực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hiện</a:t>
            </a:r>
            <a:r>
              <a:rPr lang="en-US" dirty="0" smtClean="0">
                <a:solidFill>
                  <a:srgbClr val="0070C0"/>
                </a:solidFill>
                <a:latin typeface="Times New Roman" pitchFamily="18" charset="0"/>
                <a:cs typeface="Times New Roman" pitchFamily="18" charset="0"/>
              </a:rPr>
              <a:t>: </a:t>
            </a:r>
          </a:p>
          <a:p>
            <a:pPr marL="274638" lvl="1" indent="0" algn="just">
              <a:buNone/>
            </a:pP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bước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triển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khai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dựng</a:t>
            </a:r>
            <a:r>
              <a:rPr lang="en-US" sz="2600" dirty="0" smtClean="0">
                <a:latin typeface="Times New Roman" pitchFamily="18" charset="0"/>
                <a:cs typeface="Times New Roman" pitchFamily="18" charset="0"/>
              </a:rPr>
              <a:t> CTGDNT. </a:t>
            </a:r>
          </a:p>
          <a:p>
            <a:pPr marL="0" indent="0" algn="just">
              <a:buNone/>
            </a:pPr>
            <a:r>
              <a:rPr lang="en-US" smtClean="0">
                <a:solidFill>
                  <a:srgbClr val="0070C0"/>
                </a:solidFill>
                <a:latin typeface="Times New Roman" pitchFamily="18" charset="0"/>
                <a:cs typeface="Times New Roman" pitchFamily="18" charset="0"/>
              </a:rPr>
              <a:t>- Đối </a:t>
            </a:r>
            <a:r>
              <a:rPr lang="en-US" dirty="0" err="1">
                <a:solidFill>
                  <a:srgbClr val="0070C0"/>
                </a:solidFill>
                <a:latin typeface="Times New Roman" pitchFamily="18" charset="0"/>
                <a:cs typeface="Times New Roman" pitchFamily="18" charset="0"/>
              </a:rPr>
              <a:t>tượng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thực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hiện</a:t>
            </a:r>
            <a:r>
              <a:rPr lang="en-US" dirty="0">
                <a:solidFill>
                  <a:srgbClr val="0070C0"/>
                </a:solidFill>
                <a:latin typeface="Times New Roman" pitchFamily="18" charset="0"/>
                <a:cs typeface="Times New Roman" pitchFamily="18" charset="0"/>
              </a:rPr>
              <a:t>: </a:t>
            </a:r>
          </a:p>
          <a:p>
            <a:pPr marL="274638" lvl="1" indent="0" algn="just">
              <a:buNone/>
            </a:pPr>
            <a:r>
              <a:rPr lang="en-US" sz="2600" smtClean="0">
                <a:latin typeface="Times New Roman" pitchFamily="18" charset="0"/>
                <a:cs typeface="Times New Roman" pitchFamily="18" charset="0"/>
              </a:rPr>
              <a:t>+ Các </a:t>
            </a:r>
            <a:r>
              <a:rPr lang="en-US" sz="2600" dirty="0" err="1">
                <a:latin typeface="Times New Roman" pitchFamily="18" charset="0"/>
                <a:cs typeface="Times New Roman" pitchFamily="18" charset="0"/>
              </a:rPr>
              <a:t>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tham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CTGDNT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BGH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tổ</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trưởng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môn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p>
          <a:p>
            <a:pPr marL="274638" lvl="1" indent="0" algn="just">
              <a:buNone/>
            </a:pPr>
            <a:r>
              <a:rPr lang="en-US" sz="2600" smtClean="0">
                <a:solidFill>
                  <a:srgbClr val="FF0000"/>
                </a:solidFill>
                <a:latin typeface="Times New Roman" pitchFamily="18" charset="0"/>
                <a:cs typeface="Times New Roman" pitchFamily="18" charset="0"/>
              </a:rPr>
              <a:t>+ Hiệu </a:t>
            </a:r>
            <a:r>
              <a:rPr lang="en-US" sz="2600" dirty="0" err="1">
                <a:solidFill>
                  <a:srgbClr val="FF0000"/>
                </a:solidFill>
                <a:latin typeface="Times New Roman" pitchFamily="18" charset="0"/>
                <a:cs typeface="Times New Roman" pitchFamily="18" charset="0"/>
              </a:rPr>
              <a:t>trưởng</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là</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người</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chịu</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trách</a:t>
            </a:r>
            <a:r>
              <a:rPr lang="en-US" sz="2600" dirty="0">
                <a:solidFill>
                  <a:srgbClr val="FF0000"/>
                </a:solidFill>
                <a:latin typeface="Times New Roman" pitchFamily="18" charset="0"/>
                <a:cs typeface="Times New Roman" pitchFamily="18" charset="0"/>
              </a:rPr>
              <a:t> </a:t>
            </a:r>
            <a:r>
              <a:rPr lang="en-US" sz="2600" err="1">
                <a:solidFill>
                  <a:srgbClr val="FF0000"/>
                </a:solidFill>
                <a:latin typeface="Times New Roman" pitchFamily="18" charset="0"/>
                <a:cs typeface="Times New Roman" pitchFamily="18" charset="0"/>
              </a:rPr>
              <a:t>nhiệm</a:t>
            </a:r>
            <a:r>
              <a:rPr lang="en-US" sz="2600">
                <a:solidFill>
                  <a:srgbClr val="FF0000"/>
                </a:solidFill>
                <a:latin typeface="Times New Roman" pitchFamily="18" charset="0"/>
                <a:cs typeface="Times New Roman" pitchFamily="18" charset="0"/>
              </a:rPr>
              <a:t> </a:t>
            </a:r>
            <a:r>
              <a:rPr lang="en-US" sz="2600" smtClean="0">
                <a:solidFill>
                  <a:srgbClr val="FF0000"/>
                </a:solidFill>
                <a:latin typeface="Times New Roman" pitchFamily="18" charset="0"/>
                <a:cs typeface="Times New Roman" pitchFamily="18" charset="0"/>
              </a:rPr>
              <a:t>chính.</a:t>
            </a:r>
            <a:endParaRPr lang="en-US" sz="2600" dirty="0">
              <a:solidFill>
                <a:srgbClr val="FF0000"/>
              </a:solidFill>
              <a:latin typeface="Times New Roman" pitchFamily="18" charset="0"/>
              <a:cs typeface="Times New Roman" pitchFamily="18" charset="0"/>
            </a:endParaRPr>
          </a:p>
          <a:p>
            <a:pPr lvl="1"/>
            <a:endParaRPr lang="en-US" sz="2600" dirty="0" smtClean="0"/>
          </a:p>
        </p:txBody>
      </p:sp>
      <p:sp>
        <p:nvSpPr>
          <p:cNvPr id="4" name="Date Placeholder 3"/>
          <p:cNvSpPr>
            <a:spLocks noGrp="1"/>
          </p:cNvSpPr>
          <p:nvPr>
            <p:ph type="dt" sz="half" idx="10"/>
          </p:nvPr>
        </p:nvSpPr>
        <p:spPr>
          <a:xfrm>
            <a:off x="6400800" y="6356350"/>
            <a:ext cx="25146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33400"/>
          </a:xfrm>
        </p:spPr>
        <p:txBody>
          <a:bodyPr/>
          <a:lstStyle/>
          <a:p>
            <a:r>
              <a:rPr lang="en-US" b="1" dirty="0" err="1">
                <a:solidFill>
                  <a:srgbClr val="C00000"/>
                </a:solidFill>
                <a:latin typeface="Times New Roman" pitchFamily="18" charset="0"/>
                <a:cs typeface="Times New Roman" pitchFamily="18" charset="0"/>
              </a:rPr>
              <a:t>Bước</a:t>
            </a:r>
            <a:r>
              <a:rPr lang="en-US" b="1" dirty="0">
                <a:solidFill>
                  <a:srgbClr val="C00000"/>
                </a:solidFill>
                <a:latin typeface="Times New Roman" pitchFamily="18" charset="0"/>
                <a:cs typeface="Times New Roman" pitchFamily="18" charset="0"/>
              </a:rPr>
              <a:t> 1: </a:t>
            </a:r>
            <a:r>
              <a:rPr lang="en-US" b="1" dirty="0" err="1">
                <a:solidFill>
                  <a:srgbClr val="C00000"/>
                </a:solidFill>
                <a:latin typeface="Times New Roman" pitchFamily="18" charset="0"/>
                <a:cs typeface="Times New Roman" pitchFamily="18" charset="0"/>
              </a:rPr>
              <a:t>Phân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tích</a:t>
            </a:r>
            <a:r>
              <a:rPr lang="en-US" b="1" dirty="0">
                <a:solidFill>
                  <a:srgbClr val="C00000"/>
                </a:solidFill>
                <a:latin typeface="Times New Roman" pitchFamily="18" charset="0"/>
                <a:cs typeface="Times New Roman" pitchFamily="18" charset="0"/>
              </a:rPr>
              <a:t> </a:t>
            </a:r>
            <a:r>
              <a:rPr lang="en-US" b="1" err="1">
                <a:solidFill>
                  <a:srgbClr val="C00000"/>
                </a:solidFill>
                <a:latin typeface="Times New Roman" pitchFamily="18" charset="0"/>
                <a:cs typeface="Times New Roman" pitchFamily="18" charset="0"/>
              </a:rPr>
              <a:t>bối</a:t>
            </a:r>
            <a:r>
              <a:rPr lang="en-US" b="1">
                <a:solidFill>
                  <a:srgbClr val="C00000"/>
                </a:solidFill>
                <a:latin typeface="Times New Roman" pitchFamily="18" charset="0"/>
                <a:cs typeface="Times New Roman" pitchFamily="18" charset="0"/>
              </a:rPr>
              <a:t> </a:t>
            </a:r>
            <a:r>
              <a:rPr lang="en-US" b="1" smtClean="0">
                <a:solidFill>
                  <a:srgbClr val="C00000"/>
                </a:solidFill>
                <a:latin typeface="Times New Roman" pitchFamily="18" charset="0"/>
                <a:cs typeface="Times New Roman" pitchFamily="18" charset="0"/>
              </a:rPr>
              <a:t>cảnh (tt)</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762000"/>
            <a:ext cx="8229600" cy="5791200"/>
          </a:xfrm>
        </p:spPr>
        <p:txBody>
          <a:bodyPr/>
          <a:lstStyle/>
          <a:p>
            <a:pPr marL="0" indent="0" algn="just">
              <a:buNone/>
            </a:pPr>
            <a:r>
              <a:rPr lang="en-US" b="1" smtClean="0">
                <a:solidFill>
                  <a:srgbClr val="0070C0"/>
                </a:solidFill>
                <a:latin typeface="Times New Roman" pitchFamily="18" charset="0"/>
                <a:cs typeface="Times New Roman" pitchFamily="18" charset="0"/>
              </a:rPr>
              <a:t>- Nội </a:t>
            </a:r>
            <a:r>
              <a:rPr lang="en-US" b="1" dirty="0" smtClean="0">
                <a:solidFill>
                  <a:srgbClr val="0070C0"/>
                </a:solidFill>
                <a:latin typeface="Times New Roman" pitchFamily="18" charset="0"/>
                <a:cs typeface="Times New Roman" pitchFamily="18" charset="0"/>
              </a:rPr>
              <a:t>dung:  </a:t>
            </a:r>
          </a:p>
          <a:p>
            <a:pPr marL="274638" lvl="1" indent="0" algn="just">
              <a:buNone/>
            </a:pPr>
            <a:r>
              <a:rPr lang="en-US" dirty="0">
                <a:latin typeface="Times New Roman" pitchFamily="18" charset="0"/>
                <a:cs typeface="Times New Roman" pitchFamily="18" charset="0"/>
              </a:rPr>
              <a:t>+</a:t>
            </a:r>
            <a:r>
              <a:rPr lang="en-US"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Phân</a:t>
            </a:r>
            <a:r>
              <a:rPr lang="vi-VN" b="1" dirty="0" smtClean="0">
                <a:latin typeface="Times New Roman" pitchFamily="18" charset="0"/>
                <a:cs typeface="Times New Roman" pitchFamily="18" charset="0"/>
              </a:rPr>
              <a:t> tích bối cảnh, điều kiện cụ thể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trường</a:t>
            </a:r>
            <a:r>
              <a:rPr lang="en-US" b="1" dirty="0" smtClean="0">
                <a:latin typeface="Times New Roman" pitchFamily="18" charset="0"/>
                <a:cs typeface="Times New Roman" pitchFamily="18" charset="0"/>
              </a:rPr>
              <a:t>: </a:t>
            </a:r>
          </a:p>
          <a:p>
            <a:pPr marL="274638" lvl="1" indent="0" algn="just">
              <a:buNone/>
            </a:pPr>
            <a:r>
              <a:rPr lang="en-US" smtClean="0">
                <a:latin typeface="Times New Roman" pitchFamily="18" charset="0"/>
                <a:cs typeface="Times New Roman" pitchFamily="18" charset="0"/>
              </a:rPr>
              <a:t>.) </a:t>
            </a:r>
            <a:r>
              <a:rPr lang="en-US" dirty="0" smtClean="0">
                <a:latin typeface="Times New Roman" pitchFamily="18" charset="0"/>
                <a:cs typeface="Times New Roman" pitchFamily="18" charset="0"/>
              </a:rPr>
              <a:t>B</a:t>
            </a:r>
            <a:r>
              <a:rPr lang="vi-VN" dirty="0" smtClean="0">
                <a:latin typeface="Times New Roman" pitchFamily="18" charset="0"/>
                <a:cs typeface="Times New Roman" pitchFamily="18" charset="0"/>
              </a:rPr>
              <a:t>ên 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CTGDMN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a:t>
            </a:r>
          </a:p>
          <a:p>
            <a:pPr marL="274638" lvl="1" indent="0" algn="just">
              <a:buNone/>
            </a:pPr>
            <a:r>
              <a:rPr lang="en-US"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CSVC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đang</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mức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 </a:t>
            </a:r>
          </a:p>
          <a:p>
            <a:pPr marL="274638" lvl="1" indent="0" algn="just">
              <a:buNone/>
            </a:pPr>
            <a:r>
              <a:rPr lang="en-US" smtClean="0">
                <a:latin typeface="Times New Roman" pitchFamily="18" charset="0"/>
                <a:cs typeface="Times New Roman" pitchFamily="18" charset="0"/>
              </a:rPr>
              <a:t>.) Xác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nhà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trường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cần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phân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tích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rõ</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ràng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cụ</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nêu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chung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chung</a:t>
            </a:r>
            <a:r>
              <a:rPr lang="en-US" i="1" dirty="0" smtClean="0">
                <a:latin typeface="Times New Roman" pitchFamily="18" charset="0"/>
                <a:cs typeface="Times New Roman" pitchFamily="18" charset="0"/>
              </a:rPr>
              <a:t>).</a:t>
            </a:r>
          </a:p>
          <a:p>
            <a:pPr marL="274638" lvl="1" indent="0" algn="just">
              <a:buNone/>
            </a:pPr>
            <a:r>
              <a:rPr lang="en-US" smtClean="0">
                <a:latin typeface="Times New Roman" pitchFamily="18" charset="0"/>
                <a:cs typeface="Times New Roman" pitchFamily="18" charset="0"/>
              </a:rPr>
              <a:t>+ </a:t>
            </a:r>
            <a:r>
              <a:rPr lang="vi-VN" b="1" smtClean="0">
                <a:latin typeface="Times New Roman" pitchFamily="18" charset="0"/>
                <a:cs typeface="Times New Roman" pitchFamily="18" charset="0"/>
              </a:rPr>
              <a:t>Phân </a:t>
            </a:r>
            <a:r>
              <a:rPr lang="vi-VN" b="1" dirty="0" smtClean="0">
                <a:latin typeface="Times New Roman" pitchFamily="18" charset="0"/>
                <a:cs typeface="Times New Roman" pitchFamily="18" charset="0"/>
              </a:rPr>
              <a:t>tích </a:t>
            </a:r>
            <a:r>
              <a:rPr lang="en-US" b="1" dirty="0" smtClean="0">
                <a:latin typeface="Times New Roman" pitchFamily="18" charset="0"/>
                <a:cs typeface="Times New Roman" pitchFamily="18" charset="0"/>
              </a:rPr>
              <a:t>CTGDNT </a:t>
            </a:r>
            <a:r>
              <a:rPr lang="en-US" b="1" dirty="0" err="1" smtClean="0">
                <a:latin typeface="Times New Roman" pitchFamily="18" charset="0"/>
                <a:cs typeface="Times New Roman" pitchFamily="18" charset="0"/>
              </a:rPr>
              <a:t>đang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hiện</a:t>
            </a: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Chương trình </a:t>
            </a:r>
            <a:r>
              <a:rPr lang="en-US" dirty="0" smtClean="0">
                <a:latin typeface="Times New Roman" pitchFamily="18" charset="0"/>
                <a:cs typeface="Times New Roman" pitchFamily="18" charset="0"/>
              </a:rPr>
              <a:t>GDMN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CTGDNT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kết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thực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hiện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chương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trình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của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năm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trước</a:t>
            </a:r>
            <a:r>
              <a:rPr lang="en-US" i="1" dirty="0" smtClean="0">
                <a:latin typeface="Times New Roman" pitchFamily="18" charset="0"/>
                <a:cs typeface="Times New Roman" pitchFamily="18" charset="0"/>
              </a:rPr>
              <a:t>).</a:t>
            </a:r>
          </a:p>
          <a:p>
            <a:endParaRPr lang="en-US" dirty="0"/>
          </a:p>
        </p:txBody>
      </p:sp>
      <p:sp>
        <p:nvSpPr>
          <p:cNvPr id="4" name="Date Placeholder 3"/>
          <p:cNvSpPr>
            <a:spLocks noGrp="1"/>
          </p:cNvSpPr>
          <p:nvPr>
            <p:ph type="dt" sz="half" idx="10"/>
          </p:nvPr>
        </p:nvSpPr>
        <p:spPr>
          <a:xfrm>
            <a:off x="6400800" y="6356350"/>
            <a:ext cx="24415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latin typeface="Times New Roman" pitchFamily="18" charset="0"/>
                <a:cs typeface="Times New Roman" pitchFamily="18" charset="0"/>
              </a:rPr>
              <a:t>Bước</a:t>
            </a:r>
            <a:r>
              <a:rPr lang="en-US" b="1" dirty="0" smtClean="0">
                <a:solidFill>
                  <a:srgbClr val="C00000"/>
                </a:solidFill>
                <a:latin typeface="Times New Roman" pitchFamily="18" charset="0"/>
                <a:cs typeface="Times New Roman" pitchFamily="18" charset="0"/>
              </a:rPr>
              <a:t> 2: </a:t>
            </a:r>
            <a:r>
              <a:rPr lang="vi-VN" b="1" dirty="0" smtClean="0">
                <a:solidFill>
                  <a:srgbClr val="C00000"/>
                </a:solidFill>
                <a:latin typeface="Times New Roman" pitchFamily="18" charset="0"/>
                <a:cs typeface="Times New Roman" pitchFamily="18" charset="0"/>
              </a:rPr>
              <a:t>Xác định mục tiêu </a:t>
            </a:r>
            <a:r>
              <a:rPr lang="en-US" b="1" dirty="0" smtClean="0">
                <a:solidFill>
                  <a:srgbClr val="C00000"/>
                </a:solidFill>
                <a:latin typeface="Times New Roman" pitchFamily="18" charset="0"/>
                <a:cs typeface="Times New Roman" pitchFamily="18" charset="0"/>
              </a:rPr>
              <a:t>CTGDNT</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lgn="just">
              <a:buNone/>
            </a:pPr>
            <a:r>
              <a:rPr lang="en-US" smtClean="0">
                <a:latin typeface="Times New Roman" pitchFamily="18" charset="0"/>
                <a:cs typeface="Times New Roman" pitchFamily="18" charset="0"/>
              </a:rPr>
              <a:t>- Đây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GD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CSGDMN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CTGDMN</a:t>
            </a:r>
            <a:r>
              <a:rPr lang="en-US" dirty="0" smtClean="0">
                <a:latin typeface="Times New Roman" pitchFamily="18" charset="0"/>
                <a:cs typeface="Times New Roman" pitchFamily="18" charset="0"/>
              </a:rPr>
              <a:t> (CT </a:t>
            </a:r>
            <a:r>
              <a:rPr lang="en-US" dirty="0" err="1" smtClean="0">
                <a:latin typeface="Times New Roman" pitchFamily="18" charset="0"/>
                <a:cs typeface="Times New Roman" pitchFamily="18" charset="0"/>
              </a:rPr>
              <a:t>khung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endParaRPr lang="en-US" dirty="0" smtClean="0">
              <a:latin typeface="Times New Roman" pitchFamily="18" charset="0"/>
              <a:cs typeface="Times New Roman" pitchFamily="18" charset="0"/>
            </a:endParaRPr>
          </a:p>
          <a:p>
            <a:pPr marL="0" indent="0" algn="just">
              <a:buNone/>
            </a:pPr>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Cơ </a:t>
            </a:r>
            <a:r>
              <a:rPr lang="vi-VN" dirty="0" smtClean="0">
                <a:latin typeface="Times New Roman" pitchFamily="18" charset="0"/>
                <a:cs typeface="Times New Roman" pitchFamily="18" charset="0"/>
              </a:rPr>
              <a:t>sở để xác định mục tiêu giáo dục:</a:t>
            </a:r>
            <a:endParaRPr lang="en-US" dirty="0" smtClean="0">
              <a:latin typeface="Times New Roman" pitchFamily="18" charset="0"/>
              <a:cs typeface="Times New Roman" pitchFamily="18" charset="0"/>
            </a:endParaRPr>
          </a:p>
          <a:p>
            <a:pPr marL="274638" lvl="1" indent="0" algn="just">
              <a:buNone/>
            </a:pPr>
            <a:r>
              <a:rPr lang="en-US" sz="2600" smtClean="0">
                <a:solidFill>
                  <a:schemeClr val="tx1"/>
                </a:solidFill>
                <a:latin typeface="Times New Roman" pitchFamily="18" charset="0"/>
                <a:cs typeface="Times New Roman" pitchFamily="18" charset="0"/>
              </a:rPr>
              <a:t>+ Chương</a:t>
            </a:r>
            <a:r>
              <a:rPr lang="vi-VN" sz="2600" smtClean="0">
                <a:solidFill>
                  <a:schemeClr val="tx1"/>
                </a:solidFill>
                <a:latin typeface="Times New Roman" pitchFamily="18" charset="0"/>
                <a:cs typeface="Times New Roman" pitchFamily="18" charset="0"/>
              </a:rPr>
              <a:t> </a:t>
            </a:r>
            <a:r>
              <a:rPr lang="vi-VN" sz="2600" dirty="0" smtClean="0">
                <a:solidFill>
                  <a:schemeClr val="tx1"/>
                </a:solidFill>
                <a:latin typeface="Times New Roman" pitchFamily="18" charset="0"/>
                <a:cs typeface="Times New Roman" pitchFamily="18" charset="0"/>
              </a:rPr>
              <a:t>trình giáo dục mầm non (quốc gia)</a:t>
            </a:r>
            <a:endParaRPr lang="en-US" sz="2600" dirty="0" smtClean="0">
              <a:solidFill>
                <a:schemeClr val="tx1"/>
              </a:solidFill>
              <a:latin typeface="Times New Roman" pitchFamily="18" charset="0"/>
              <a:cs typeface="Times New Roman" pitchFamily="18" charset="0"/>
            </a:endParaRPr>
          </a:p>
          <a:p>
            <a:pPr marL="274638" lvl="1" indent="0" algn="just">
              <a:buNone/>
            </a:pPr>
            <a:r>
              <a:rPr lang="en-US" sz="2600" smtClean="0">
                <a:solidFill>
                  <a:schemeClr val="tx1"/>
                </a:solidFill>
                <a:latin typeface="Times New Roman" pitchFamily="18" charset="0"/>
                <a:cs typeface="Times New Roman" pitchFamily="18" charset="0"/>
              </a:rPr>
              <a:t>+ </a:t>
            </a:r>
            <a:r>
              <a:rPr lang="vi-VN" sz="2600" smtClean="0">
                <a:solidFill>
                  <a:schemeClr val="tx1"/>
                </a:solidFill>
                <a:latin typeface="Times New Roman" pitchFamily="18" charset="0"/>
                <a:cs typeface="Times New Roman" pitchFamily="18" charset="0"/>
              </a:rPr>
              <a:t>Chương </a:t>
            </a:r>
            <a:r>
              <a:rPr lang="vi-VN" sz="2600" dirty="0" smtClean="0">
                <a:solidFill>
                  <a:schemeClr val="tx1"/>
                </a:solidFill>
                <a:latin typeface="Times New Roman" pitchFamily="18" charset="0"/>
                <a:cs typeface="Times New Roman" pitchFamily="18" charset="0"/>
              </a:rPr>
              <a:t>trình giáo dục nhà trường những năm học trước</a:t>
            </a:r>
            <a:endParaRPr lang="en-US" sz="2600" dirty="0" smtClean="0">
              <a:solidFill>
                <a:schemeClr val="tx1"/>
              </a:solidFill>
              <a:latin typeface="Times New Roman" pitchFamily="18" charset="0"/>
              <a:cs typeface="Times New Roman" pitchFamily="18" charset="0"/>
            </a:endParaRPr>
          </a:p>
          <a:p>
            <a:pPr marL="274638" lvl="1" indent="0" algn="just">
              <a:buNone/>
            </a:pPr>
            <a:r>
              <a:rPr lang="en-US" sz="2600" smtClean="0">
                <a:solidFill>
                  <a:schemeClr val="tx1"/>
                </a:solidFill>
                <a:latin typeface="Times New Roman" pitchFamily="18" charset="0"/>
                <a:cs typeface="Times New Roman" pitchFamily="18" charset="0"/>
              </a:rPr>
              <a:t>+ </a:t>
            </a:r>
            <a:r>
              <a:rPr lang="vi-VN" sz="2600" smtClean="0">
                <a:solidFill>
                  <a:schemeClr val="tx1"/>
                </a:solidFill>
                <a:latin typeface="Times New Roman" pitchFamily="18" charset="0"/>
                <a:cs typeface="Times New Roman" pitchFamily="18" charset="0"/>
              </a:rPr>
              <a:t>Đặc </a:t>
            </a:r>
            <a:r>
              <a:rPr lang="vi-VN" sz="2600" dirty="0" smtClean="0">
                <a:solidFill>
                  <a:schemeClr val="tx1"/>
                </a:solidFill>
                <a:latin typeface="Times New Roman" pitchFamily="18" charset="0"/>
                <a:cs typeface="Times New Roman" pitchFamily="18" charset="0"/>
              </a:rPr>
              <a:t>điểm phát triển của trẻ trong nhà trường</a:t>
            </a:r>
            <a:endParaRPr lang="en-US" sz="2600" dirty="0" smtClean="0">
              <a:solidFill>
                <a:schemeClr val="tx1"/>
              </a:solidFill>
              <a:latin typeface="Times New Roman" pitchFamily="18" charset="0"/>
              <a:cs typeface="Times New Roman" pitchFamily="18" charset="0"/>
            </a:endParaRPr>
          </a:p>
          <a:p>
            <a:pPr marL="274638" lvl="1" indent="0" algn="just">
              <a:buNone/>
            </a:pPr>
            <a:r>
              <a:rPr lang="en-US" sz="2600" smtClean="0">
                <a:solidFill>
                  <a:schemeClr val="tx1"/>
                </a:solidFill>
                <a:latin typeface="Times New Roman" pitchFamily="18" charset="0"/>
                <a:cs typeface="Times New Roman" pitchFamily="18" charset="0"/>
              </a:rPr>
              <a:t>+ </a:t>
            </a:r>
            <a:r>
              <a:rPr lang="vi-VN" sz="2600" smtClean="0">
                <a:solidFill>
                  <a:schemeClr val="tx1"/>
                </a:solidFill>
                <a:latin typeface="Times New Roman" pitchFamily="18" charset="0"/>
                <a:cs typeface="Times New Roman" pitchFamily="18" charset="0"/>
              </a:rPr>
              <a:t>Đặc </a:t>
            </a:r>
            <a:r>
              <a:rPr lang="vi-VN" sz="2600" dirty="0" smtClean="0">
                <a:solidFill>
                  <a:schemeClr val="tx1"/>
                </a:solidFill>
                <a:latin typeface="Times New Roman" pitchFamily="18" charset="0"/>
                <a:cs typeface="Times New Roman" pitchFamily="18" charset="0"/>
              </a:rPr>
              <a:t>điểm văn hoá địa phương</a:t>
            </a:r>
            <a:endParaRPr lang="en-US" sz="2600" dirty="0" smtClean="0">
              <a:solidFill>
                <a:schemeClr val="tx1"/>
              </a:solidFill>
              <a:latin typeface="Times New Roman" pitchFamily="18" charset="0"/>
              <a:cs typeface="Times New Roman" pitchFamily="18" charset="0"/>
            </a:endParaRPr>
          </a:p>
          <a:p>
            <a:pPr marL="274638" lvl="1" indent="0" algn="just">
              <a:buNone/>
            </a:pPr>
            <a:r>
              <a:rPr lang="en-US" sz="2600" smtClean="0">
                <a:solidFill>
                  <a:schemeClr val="tx1"/>
                </a:solidFill>
                <a:latin typeface="Times New Roman" pitchFamily="18" charset="0"/>
                <a:cs typeface="Times New Roman" pitchFamily="18" charset="0"/>
              </a:rPr>
              <a:t>+ </a:t>
            </a:r>
            <a:r>
              <a:rPr lang="vi-VN" sz="2600" smtClean="0">
                <a:solidFill>
                  <a:schemeClr val="tx1"/>
                </a:solidFill>
                <a:latin typeface="Times New Roman" pitchFamily="18" charset="0"/>
                <a:cs typeface="Times New Roman" pitchFamily="18" charset="0"/>
              </a:rPr>
              <a:t>Đặc </a:t>
            </a:r>
            <a:r>
              <a:rPr lang="vi-VN" sz="2600" dirty="0" smtClean="0">
                <a:solidFill>
                  <a:schemeClr val="tx1"/>
                </a:solidFill>
                <a:latin typeface="Times New Roman" pitchFamily="18" charset="0"/>
                <a:cs typeface="Times New Roman" pitchFamily="18" charset="0"/>
              </a:rPr>
              <a:t>điểm của nhà trường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các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nguồn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lực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của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trường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nhân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lực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tài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lực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vật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lực</a:t>
            </a:r>
            <a:r>
              <a:rPr lang="en-US" sz="2600" dirty="0" smtClean="0">
                <a:solidFill>
                  <a:schemeClr val="tx1"/>
                </a:solidFill>
                <a:latin typeface="Times New Roman" pitchFamily="18" charset="0"/>
                <a:cs typeface="Times New Roman" pitchFamily="18" charset="0"/>
              </a:rPr>
              <a:t>).</a:t>
            </a:r>
          </a:p>
          <a:p>
            <a:pPr lvl="1"/>
            <a:endParaRPr lang="en-US" dirty="0" smtClean="0"/>
          </a:p>
          <a:p>
            <a:endParaRPr lang="en-US" dirty="0"/>
          </a:p>
        </p:txBody>
      </p:sp>
      <p:sp>
        <p:nvSpPr>
          <p:cNvPr id="4" name="Date Placeholder 3"/>
          <p:cNvSpPr>
            <a:spLocks noGrp="1"/>
          </p:cNvSpPr>
          <p:nvPr>
            <p:ph type="dt" sz="half" idx="10"/>
          </p:nvPr>
        </p:nvSpPr>
        <p:spPr>
          <a:xfrm>
            <a:off x="6400800" y="6356350"/>
            <a:ext cx="25908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latin typeface="Times New Roman" pitchFamily="18" charset="0"/>
                <a:cs typeface="Times New Roman" pitchFamily="18" charset="0"/>
              </a:rPr>
              <a:t>Bước</a:t>
            </a:r>
            <a:r>
              <a:rPr lang="en-US" b="1" dirty="0" smtClean="0">
                <a:solidFill>
                  <a:srgbClr val="C00000"/>
                </a:solidFill>
                <a:latin typeface="Times New Roman" pitchFamily="18" charset="0"/>
                <a:cs typeface="Times New Roman" pitchFamily="18" charset="0"/>
              </a:rPr>
              <a:t> 3. </a:t>
            </a:r>
            <a:r>
              <a:rPr lang="en-US" b="1" dirty="0" err="1" smtClean="0">
                <a:solidFill>
                  <a:srgbClr val="C00000"/>
                </a:solidFill>
                <a:latin typeface="Times New Roman" pitchFamily="18" charset="0"/>
                <a:cs typeface="Times New Roman" pitchFamily="18" charset="0"/>
              </a:rPr>
              <a:t>Xây</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dựng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CTGDNT</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lgn="just">
              <a:buNone/>
            </a:pP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a:t>
            </a:r>
          </a:p>
          <a:p>
            <a:pPr marL="0" indent="0" algn="just">
              <a:buNone/>
            </a:pPr>
            <a:r>
              <a:rPr lang="en-US" sz="2400" smtClean="0">
                <a:latin typeface="Times New Roman" pitchFamily="18" charset="0"/>
                <a:cs typeface="Times New Roman" pitchFamily="18" charset="0"/>
              </a:rPr>
              <a:t>   </a:t>
            </a:r>
            <a:r>
              <a:rPr lang="en-US" sz="2400" smtClean="0">
                <a:solidFill>
                  <a:srgbClr val="0070C0"/>
                </a:solidFill>
                <a:latin typeface="Times New Roman" pitchFamily="18" charset="0"/>
                <a:cs typeface="Times New Roman" pitchFamily="18" charset="0"/>
              </a:rPr>
              <a:t>1</a:t>
            </a:r>
            <a:r>
              <a:rPr lang="en-US" sz="2400" dirty="0">
                <a:solidFill>
                  <a:srgbClr val="0070C0"/>
                </a:solidFill>
                <a:latin typeface="Times New Roman" pitchFamily="18" charset="0"/>
                <a:cs typeface="Times New Roman" pitchFamily="18" charset="0"/>
              </a:rPr>
              <a:t>.</a:t>
            </a:r>
            <a:r>
              <a:rPr lang="en-US" sz="2400" smtClean="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X</a:t>
            </a:r>
            <a:r>
              <a:rPr lang="en-US" sz="2400" b="1" dirty="0" err="1" smtClean="0">
                <a:solidFill>
                  <a:srgbClr val="0070C0"/>
                </a:solidFill>
                <a:latin typeface="Times New Roman" pitchFamily="18" charset="0"/>
                <a:cs typeface="Times New Roman" pitchFamily="18" charset="0"/>
              </a:rPr>
              <a:t>ác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định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mục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tiêu</a:t>
            </a:r>
            <a:r>
              <a:rPr lang="en-US" sz="2400" b="1" dirty="0" smtClean="0">
                <a:solidFill>
                  <a:srgbClr val="0070C0"/>
                </a:solidFill>
                <a:latin typeface="Times New Roman" pitchFamily="18" charset="0"/>
                <a:cs typeface="Times New Roman" pitchFamily="18" charset="0"/>
              </a:rPr>
              <a:t> GD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tuổi</a:t>
            </a:r>
            <a:r>
              <a:rPr lang="en-US" sz="2400" dirty="0" smtClean="0">
                <a:latin typeface="Times New Roman" pitchFamily="18" charset="0"/>
                <a:cs typeface="Times New Roman" pitchFamily="18" charset="0"/>
              </a:rPr>
              <a:t> (NT, MG)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từ</a:t>
            </a:r>
            <a:r>
              <a:rPr lang="en-US" sz="2400" i="1" dirty="0" smtClean="0">
                <a:latin typeface="Times New Roman" pitchFamily="18" charset="0"/>
                <a:cs typeface="Times New Roman" pitchFamily="18" charset="0"/>
              </a:rPr>
              <a:t> MT </a:t>
            </a:r>
            <a:r>
              <a:rPr lang="en-US" sz="2400" i="1" dirty="0" err="1" smtClean="0">
                <a:latin typeface="Times New Roman" pitchFamily="18" charset="0"/>
                <a:cs typeface="Times New Roman" pitchFamily="18" charset="0"/>
              </a:rPr>
              <a:t>của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CTGDMN</a:t>
            </a:r>
            <a:r>
              <a:rPr lang="en-US" sz="2400" i="1" dirty="0" smtClean="0">
                <a:latin typeface="Times New Roman" pitchFamily="18" charset="0"/>
                <a:cs typeface="Times New Roman" pitchFamily="18" charset="0"/>
              </a:rPr>
              <a:t>)</a:t>
            </a:r>
          </a:p>
          <a:p>
            <a:pPr marL="0" indent="0" algn="just">
              <a:buNone/>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en-US" sz="2400" smtClean="0">
                <a:solidFill>
                  <a:srgbClr val="0070C0"/>
                </a:solidFill>
                <a:latin typeface="Times New Roman" pitchFamily="18" charset="0"/>
                <a:cs typeface="Times New Roman" pitchFamily="18" charset="0"/>
              </a:rPr>
              <a:t>2. </a:t>
            </a:r>
            <a:r>
              <a:rPr lang="en-US" sz="2400" b="1" smtClean="0">
                <a:solidFill>
                  <a:srgbClr val="0070C0"/>
                </a:solidFill>
                <a:latin typeface="Times New Roman" pitchFamily="18" charset="0"/>
                <a:cs typeface="Times New Roman" pitchFamily="18" charset="0"/>
              </a:rPr>
              <a:t>Kế </a:t>
            </a:r>
            <a:r>
              <a:rPr lang="en-US" sz="2400" b="1" dirty="0" err="1" smtClean="0">
                <a:solidFill>
                  <a:srgbClr val="0070C0"/>
                </a:solidFill>
                <a:latin typeface="Times New Roman" pitchFamily="18" charset="0"/>
                <a:cs typeface="Times New Roman" pitchFamily="18" charset="0"/>
              </a:rPr>
              <a:t>hoạch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thực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hiện</a:t>
            </a:r>
            <a:r>
              <a:rPr lang="en-US" sz="2400" b="1" dirty="0" smtClean="0">
                <a:solidFill>
                  <a:srgbClr val="0070C0"/>
                </a:solidFill>
                <a:latin typeface="Times New Roman" pitchFamily="18" charset="0"/>
                <a:cs typeface="Times New Roman" pitchFamily="18" charset="0"/>
              </a:rPr>
              <a:t> CT</a:t>
            </a:r>
            <a:r>
              <a:rPr lang="en-US" sz="2400" dirty="0" smtClean="0">
                <a:latin typeface="Times New Roman" pitchFamily="18" charset="0"/>
                <a:cs typeface="Times New Roman" pitchFamily="18" charset="0"/>
              </a:rPr>
              <a:t>: 35 </a:t>
            </a:r>
            <a:r>
              <a:rPr lang="en-US" sz="2400" dirty="0" err="1" smtClean="0">
                <a:latin typeface="Times New Roman" pitchFamily="18" charset="0"/>
                <a:cs typeface="Times New Roman" pitchFamily="18" charset="0"/>
              </a:rPr>
              <a:t>tuần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tuần</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a:t>
            </a:r>
          </a:p>
          <a:p>
            <a:pPr marL="0" indent="0" algn="just">
              <a:buNone/>
            </a:pPr>
            <a:r>
              <a:rPr lang="en-US" sz="2400" smtClean="0">
                <a:latin typeface="Times New Roman" pitchFamily="18" charset="0"/>
                <a:cs typeface="Times New Roman" pitchFamily="18" charset="0"/>
              </a:rPr>
              <a:t>   </a:t>
            </a:r>
            <a:r>
              <a:rPr lang="en-US" sz="2400" smtClean="0">
                <a:solidFill>
                  <a:srgbClr val="0070C0"/>
                </a:solidFill>
                <a:latin typeface="Times New Roman" pitchFamily="18" charset="0"/>
                <a:cs typeface="Times New Roman" pitchFamily="18" charset="0"/>
              </a:rPr>
              <a:t>3. </a:t>
            </a:r>
            <a:r>
              <a:rPr lang="en-US" sz="2400" b="1" dirty="0" err="1" smtClean="0">
                <a:solidFill>
                  <a:srgbClr val="0070C0"/>
                </a:solidFill>
                <a:latin typeface="Times New Roman" pitchFamily="18" charset="0"/>
                <a:cs typeface="Times New Roman" pitchFamily="18" charset="0"/>
              </a:rPr>
              <a:t>Xác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định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nội</a:t>
            </a:r>
            <a:r>
              <a:rPr lang="en-US" sz="2400" b="1" dirty="0" smtClean="0">
                <a:solidFill>
                  <a:srgbClr val="0070C0"/>
                </a:solidFill>
                <a:latin typeface="Times New Roman" pitchFamily="18" charset="0"/>
                <a:cs typeface="Times New Roman" pitchFamily="18" charset="0"/>
              </a:rPr>
              <a:t> dung</a:t>
            </a:r>
            <a:r>
              <a:rPr lang="en-US" sz="2400" dirty="0" smtClean="0">
                <a:solidFill>
                  <a:srgbClr val="0070C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GD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ND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CTGDMN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p>
          <a:p>
            <a:pPr marL="0" indent="0" algn="just">
              <a:buNone/>
            </a:pPr>
            <a:r>
              <a:rPr lang="en-US" sz="2400" smtClean="0">
                <a:solidFill>
                  <a:srgbClr val="0070C0"/>
                </a:solidFill>
                <a:latin typeface="Times New Roman" pitchFamily="18" charset="0"/>
                <a:cs typeface="Times New Roman" pitchFamily="18" charset="0"/>
              </a:rPr>
              <a:t>   4</a:t>
            </a:r>
            <a:r>
              <a:rPr lang="en-US" sz="2400" dirty="0">
                <a:solidFill>
                  <a:srgbClr val="0070C0"/>
                </a:solidFill>
                <a:latin typeface="Times New Roman" pitchFamily="18" charset="0"/>
                <a:cs typeface="Times New Roman" pitchFamily="18" charset="0"/>
              </a:rPr>
              <a:t>.</a:t>
            </a:r>
            <a:r>
              <a:rPr lang="en-US" sz="240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Xác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định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kết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quả</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mong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đợi</a:t>
            </a: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ở </a:t>
            </a:r>
            <a:r>
              <a:rPr lang="en-US" sz="2400" dirty="0" err="1" smtClean="0">
                <a:latin typeface="Times New Roman" pitchFamily="18" charset="0"/>
                <a:cs typeface="Times New Roman" pitchFamily="18" charset="0"/>
              </a:rPr>
              <a:t>từng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CTGDMN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a:xfrm>
            <a:off x="6400800" y="6356350"/>
            <a:ext cx="23622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24</a:t>
            </a:fld>
            <a:endParaRPr lang="en-US" altLang="en-US"/>
          </a:p>
        </p:txBody>
      </p:sp>
    </p:spTree>
    <p:extLst>
      <p:ext uri="{BB962C8B-B14F-4D97-AF65-F5344CB8AC3E}">
        <p14:creationId xmlns:p14="http://schemas.microsoft.com/office/powerpoint/2010/main" val="2383304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C00000"/>
                </a:solidFill>
                <a:latin typeface="Times New Roman" pitchFamily="18" charset="0"/>
                <a:cs typeface="Times New Roman" pitchFamily="18" charset="0"/>
              </a:rPr>
              <a:t>Bước</a:t>
            </a:r>
            <a:r>
              <a:rPr lang="en-US" b="1" dirty="0">
                <a:solidFill>
                  <a:srgbClr val="C00000"/>
                </a:solidFill>
                <a:latin typeface="Times New Roman" pitchFamily="18" charset="0"/>
                <a:cs typeface="Times New Roman" pitchFamily="18" charset="0"/>
              </a:rPr>
              <a:t> 3. </a:t>
            </a:r>
            <a:r>
              <a:rPr lang="en-US" b="1" dirty="0" err="1">
                <a:solidFill>
                  <a:srgbClr val="C00000"/>
                </a:solidFill>
                <a:latin typeface="Times New Roman" pitchFamily="18" charset="0"/>
                <a:cs typeface="Times New Roman" pitchFamily="18" charset="0"/>
              </a:rPr>
              <a:t>Xây</a:t>
            </a:r>
            <a:r>
              <a:rPr lang="en-US" b="1" dirty="0">
                <a:solidFill>
                  <a:srgbClr val="C00000"/>
                </a:solidFill>
                <a:latin typeface="Times New Roman" pitchFamily="18" charset="0"/>
                <a:cs typeface="Times New Roman" pitchFamily="18" charset="0"/>
              </a:rPr>
              <a:t> </a:t>
            </a:r>
            <a:r>
              <a:rPr lang="en-US" b="1" err="1">
                <a:solidFill>
                  <a:srgbClr val="C00000"/>
                </a:solidFill>
                <a:latin typeface="Times New Roman" pitchFamily="18" charset="0"/>
                <a:cs typeface="Times New Roman" pitchFamily="18" charset="0"/>
              </a:rPr>
              <a:t>dựng</a:t>
            </a:r>
            <a:r>
              <a:rPr lang="en-US" b="1">
                <a:solidFill>
                  <a:srgbClr val="C00000"/>
                </a:solidFill>
                <a:latin typeface="Times New Roman" pitchFamily="18" charset="0"/>
                <a:cs typeface="Times New Roman" pitchFamily="18" charset="0"/>
              </a:rPr>
              <a:t> </a:t>
            </a:r>
            <a:r>
              <a:rPr lang="en-US" b="1" smtClean="0">
                <a:solidFill>
                  <a:srgbClr val="C00000"/>
                </a:solidFill>
                <a:latin typeface="Times New Roman" pitchFamily="18" charset="0"/>
                <a:cs typeface="Times New Roman" pitchFamily="18" charset="0"/>
              </a:rPr>
              <a:t>CTGDNT (tt)</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lgn="just">
              <a:buNone/>
            </a:pPr>
            <a:r>
              <a:rPr lang="en-US" sz="2400" smtClean="0">
                <a:solidFill>
                  <a:srgbClr val="0070C0"/>
                </a:solidFill>
              </a:rPr>
              <a:t>5. </a:t>
            </a:r>
            <a:r>
              <a:rPr lang="en-US" sz="2400" b="1" dirty="0" err="1" smtClean="0">
                <a:solidFill>
                  <a:srgbClr val="0070C0"/>
                </a:solidFill>
                <a:latin typeface="Times New Roman" pitchFamily="18" charset="0"/>
                <a:cs typeface="Times New Roman" pitchFamily="18" charset="0"/>
              </a:rPr>
              <a:t>Xác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định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các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hoạt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động</a:t>
            </a:r>
            <a:r>
              <a:rPr lang="en-US" sz="2400" b="1" dirty="0" smtClean="0">
                <a:solidFill>
                  <a:srgbClr val="0070C0"/>
                </a:solidFill>
                <a:latin typeface="Times New Roman" pitchFamily="18" charset="0"/>
                <a:cs typeface="Times New Roman" pitchFamily="18" charset="0"/>
              </a:rPr>
              <a:t> GD, </a:t>
            </a:r>
            <a:r>
              <a:rPr lang="en-US" sz="2400" b="1" dirty="0" err="1" smtClean="0">
                <a:solidFill>
                  <a:srgbClr val="0070C0"/>
                </a:solidFill>
                <a:latin typeface="Times New Roman" pitchFamily="18" charset="0"/>
                <a:cs typeface="Times New Roman" pitchFamily="18" charset="0"/>
              </a:rPr>
              <a:t>hình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thức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phương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pháp</a:t>
            </a:r>
            <a:r>
              <a:rPr lang="en-US" sz="2400" b="1" dirty="0" smtClean="0">
                <a:solidFill>
                  <a:srgbClr val="0070C0"/>
                </a:solidFill>
                <a:latin typeface="Times New Roman" pitchFamily="18" charset="0"/>
                <a:cs typeface="Times New Roman" pitchFamily="18" charset="0"/>
              </a:rPr>
              <a:t> GD, </a:t>
            </a:r>
            <a:r>
              <a:rPr lang="en-US" sz="2400" b="1" dirty="0" err="1" smtClean="0">
                <a:solidFill>
                  <a:srgbClr val="0070C0"/>
                </a:solidFill>
                <a:latin typeface="Times New Roman" pitchFamily="18" charset="0"/>
                <a:cs typeface="Times New Roman" pitchFamily="18" charset="0"/>
              </a:rPr>
              <a:t>môi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trường</a:t>
            </a:r>
            <a:r>
              <a:rPr lang="en-US" sz="2400" b="1" dirty="0" smtClean="0">
                <a:solidFill>
                  <a:srgbClr val="0070C0"/>
                </a:solidFill>
                <a:latin typeface="Times New Roman" pitchFamily="18" charset="0"/>
                <a:cs typeface="Times New Roman" pitchFamily="18" charset="0"/>
              </a:rPr>
              <a:t> GD</a:t>
            </a:r>
            <a:r>
              <a:rPr lang="en-US" sz="2400" dirty="0" smtClean="0">
                <a:solidFill>
                  <a:srgbClr val="0070C0"/>
                </a:solidFill>
                <a:latin typeface="Times New Roman" pitchFamily="18" charset="0"/>
                <a:cs typeface="Times New Roman" pitchFamily="18" charset="0"/>
              </a:rPr>
              <a:t> </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với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nội</a:t>
            </a:r>
            <a:r>
              <a:rPr lang="en-US" sz="2400" i="1" dirty="0" smtClean="0">
                <a:latin typeface="Times New Roman" pitchFamily="18" charset="0"/>
                <a:cs typeface="Times New Roman" pitchFamily="18" charset="0"/>
              </a:rPr>
              <a:t> dung </a:t>
            </a:r>
            <a:r>
              <a:rPr lang="en-US" sz="2400" i="1" dirty="0" err="1" smtClean="0">
                <a:latin typeface="Times New Roman" pitchFamily="18" charset="0"/>
                <a:cs typeface="Times New Roman" pitchFamily="18" charset="0"/>
              </a:rPr>
              <a:t>đã</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định</a:t>
            </a:r>
            <a:r>
              <a:rPr lang="en-US" sz="2400" i="1" dirty="0" smtClean="0">
                <a:latin typeface="Times New Roman" pitchFamily="18" charset="0"/>
                <a:cs typeface="Times New Roman" pitchFamily="18" charset="0"/>
              </a:rPr>
              <a:t> (3), </a:t>
            </a:r>
            <a:r>
              <a:rPr lang="en-US" sz="2400" i="1" dirty="0" err="1" smtClean="0">
                <a:latin typeface="Times New Roman" pitchFamily="18" charset="0"/>
                <a:cs typeface="Times New Roman" pitchFamily="18" charset="0"/>
              </a:rPr>
              <a:t>nhà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trường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lựa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chọn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loại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hình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hoạt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động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hình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thức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phương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pháp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môi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trường</a:t>
            </a:r>
            <a:r>
              <a:rPr lang="en-US" sz="2400" i="1" dirty="0" smtClean="0">
                <a:latin typeface="Times New Roman" pitchFamily="18" charset="0"/>
                <a:cs typeface="Times New Roman" pitchFamily="18" charset="0"/>
              </a:rPr>
              <a:t> GD </a:t>
            </a:r>
            <a:r>
              <a:rPr lang="en-US" sz="2400" i="1" dirty="0" err="1" smtClean="0">
                <a:latin typeface="Times New Roman" pitchFamily="18" charset="0"/>
                <a:cs typeface="Times New Roman" pitchFamily="18" charset="0"/>
              </a:rPr>
              <a:t>cho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phù</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hợp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nhằm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hướng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đến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kết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quả</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mong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đợi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đạt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được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mục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tiêu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đề</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ra</a:t>
            </a:r>
            <a:r>
              <a:rPr lang="en-US" sz="2400"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t>
            </a:r>
          </a:p>
          <a:p>
            <a:pPr marL="0" indent="0" algn="just">
              <a:buNone/>
            </a:pPr>
            <a:r>
              <a:rPr lang="en-US" sz="2400" b="1" smtClean="0">
                <a:solidFill>
                  <a:srgbClr val="0070C0"/>
                </a:solidFill>
                <a:latin typeface="Times New Roman" pitchFamily="18" charset="0"/>
                <a:cs typeface="Times New Roman" pitchFamily="18" charset="0"/>
              </a:rPr>
              <a:t>6. </a:t>
            </a:r>
            <a:r>
              <a:rPr lang="en-US" sz="2400" b="1" dirty="0" err="1" smtClean="0">
                <a:solidFill>
                  <a:srgbClr val="0070C0"/>
                </a:solidFill>
                <a:latin typeface="Times New Roman" pitchFamily="18" charset="0"/>
                <a:cs typeface="Times New Roman" pitchFamily="18" charset="0"/>
              </a:rPr>
              <a:t>Xác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định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việc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Đánh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giá</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sự</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phát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triển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của</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trẻ</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nhằm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giúp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địaphương</a:t>
            </a:r>
            <a:r>
              <a:rPr lang="en-US" sz="2400"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
        <p:nvSpPr>
          <p:cNvPr id="4" name="Date Placeholder 3"/>
          <p:cNvSpPr>
            <a:spLocks noGrp="1"/>
          </p:cNvSpPr>
          <p:nvPr>
            <p:ph type="dt" sz="half" idx="10"/>
          </p:nvPr>
        </p:nvSpPr>
        <p:spPr>
          <a:xfrm>
            <a:off x="6400800" y="6356350"/>
            <a:ext cx="24384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25</a:t>
            </a:fld>
            <a:endParaRPr lang="en-US" altLang="en-US"/>
          </a:p>
        </p:txBody>
      </p:sp>
    </p:spTree>
    <p:extLst>
      <p:ext uri="{BB962C8B-B14F-4D97-AF65-F5344CB8AC3E}">
        <p14:creationId xmlns:p14="http://schemas.microsoft.com/office/powerpoint/2010/main" val="1348211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latin typeface="Times New Roman" pitchFamily="18" charset="0"/>
                <a:cs typeface="Times New Roman" pitchFamily="18" charset="0"/>
              </a:rPr>
              <a:t>Bước</a:t>
            </a:r>
            <a:r>
              <a:rPr lang="en-US" b="1" dirty="0" smtClean="0">
                <a:solidFill>
                  <a:srgbClr val="C00000"/>
                </a:solidFill>
                <a:latin typeface="Times New Roman" pitchFamily="18" charset="0"/>
                <a:cs typeface="Times New Roman" pitchFamily="18" charset="0"/>
              </a:rPr>
              <a:t> 4: </a:t>
            </a:r>
            <a:r>
              <a:rPr lang="vi-VN" b="1" dirty="0" smtClean="0">
                <a:solidFill>
                  <a:srgbClr val="C00000"/>
                </a:solidFill>
                <a:latin typeface="Times New Roman" pitchFamily="18" charset="0"/>
                <a:cs typeface="Times New Roman" pitchFamily="18" charset="0"/>
              </a:rPr>
              <a:t>Tổ chức thực hiện chương trình </a:t>
            </a:r>
            <a:r>
              <a:rPr lang="en-US" b="1" dirty="0" err="1" smtClean="0">
                <a:solidFill>
                  <a:srgbClr val="C00000"/>
                </a:solidFill>
                <a:latin typeface="Times New Roman" pitchFamily="18" charset="0"/>
                <a:cs typeface="Times New Roman" pitchFamily="18" charset="0"/>
              </a:rPr>
              <a:t>giáo</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dục</a:t>
            </a:r>
            <a:r>
              <a:rPr lang="en-US" b="1" dirty="0" smtClean="0">
                <a:solidFill>
                  <a:srgbClr val="C00000"/>
                </a:solidFill>
                <a:latin typeface="Times New Roman" pitchFamily="18" charset="0"/>
                <a:cs typeface="Times New Roman" pitchFamily="18" charset="0"/>
              </a:rPr>
              <a:t> </a:t>
            </a:r>
            <a:r>
              <a:rPr lang="vi-VN" b="1" dirty="0" smtClean="0">
                <a:solidFill>
                  <a:srgbClr val="C00000"/>
                </a:solidFill>
                <a:latin typeface="Times New Roman" pitchFamily="18" charset="0"/>
                <a:cs typeface="Times New Roman" pitchFamily="18" charset="0"/>
              </a:rPr>
              <a:t>nhà trường </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229600" cy="5181600"/>
          </a:xfrm>
        </p:spPr>
        <p:txBody>
          <a:bodyPr/>
          <a:lstStyle/>
          <a:p>
            <a:pPr marL="0" indent="0" algn="just">
              <a:buNone/>
            </a:pPr>
            <a:r>
              <a:rPr lang="en-US" sz="2200" b="1" smtClean="0">
                <a:latin typeface="Times New Roman" pitchFamily="18" charset="0"/>
                <a:cs typeface="Times New Roman" pitchFamily="18" charset="0"/>
              </a:rPr>
              <a:t> </a:t>
            </a:r>
            <a:r>
              <a:rPr lang="en-US" sz="2800" b="1" smtClean="0">
                <a:solidFill>
                  <a:srgbClr val="0070C0"/>
                </a:solidFill>
                <a:latin typeface="Times New Roman" pitchFamily="18" charset="0"/>
                <a:cs typeface="Times New Roman" pitchFamily="18" charset="0"/>
              </a:rPr>
              <a:t>Các </a:t>
            </a:r>
            <a:r>
              <a:rPr lang="en-US" sz="2800" b="1" dirty="0" err="1" smtClean="0">
                <a:solidFill>
                  <a:srgbClr val="0070C0"/>
                </a:solidFill>
                <a:latin typeface="Times New Roman" pitchFamily="18" charset="0"/>
                <a:cs typeface="Times New Roman" pitchFamily="18" charset="0"/>
              </a:rPr>
              <a:t>hoạt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tổ</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chức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thực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hiện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chương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trình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giáo</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dục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nhà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trường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bao</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gồm</a:t>
            </a:r>
            <a:r>
              <a:rPr lang="en-US" sz="2800" b="1" dirty="0" smtClean="0">
                <a:solidFill>
                  <a:srgbClr val="0070C0"/>
                </a:solidFill>
                <a:latin typeface="Times New Roman" pitchFamily="18" charset="0"/>
                <a:cs typeface="Times New Roman" pitchFamily="18" charset="0"/>
              </a:rPr>
              <a:t>:</a:t>
            </a:r>
          </a:p>
          <a:p>
            <a:pPr marL="274638" lvl="1" indent="0" algn="just">
              <a:spcBef>
                <a:spcPts val="600"/>
              </a:spcBef>
              <a:spcAft>
                <a:spcPts val="600"/>
              </a:spcAft>
              <a:buNone/>
            </a:pPr>
            <a:r>
              <a:rPr lang="en-US" sz="2200" dirty="0" smtClean="0">
                <a:latin typeface="Times New Roman" pitchFamily="18" charset="0"/>
                <a:cs typeface="Times New Roman" pitchFamily="18" charset="0"/>
              </a:rPr>
              <a:t>1. </a:t>
            </a:r>
            <a:r>
              <a:rPr lang="en-US" sz="2200" dirty="0" err="1" smtClean="0">
                <a:latin typeface="Times New Roman" pitchFamily="18" charset="0"/>
                <a:cs typeface="Times New Roman" pitchFamily="18" charset="0"/>
              </a:rPr>
              <a:t>Xây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dựng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hoạch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thực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trình</a:t>
            </a:r>
            <a:r>
              <a:rPr lang="en-US" sz="2200"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bao</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gồm</a:t>
            </a:r>
            <a:r>
              <a:rPr lang="en-US" sz="2200" i="1" dirty="0" smtClean="0">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KH</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chăm</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sóc</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giáo</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dục</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năm</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Kế</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hoạch</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chủ</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đề</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tháng</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Kế</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hoạch</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tuần</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Kế</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hoạch</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ngày</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Kế</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hoạch</a:t>
            </a:r>
            <a:r>
              <a:rPr lang="en-US" sz="2200" i="1" dirty="0" smtClean="0">
                <a:solidFill>
                  <a:schemeClr val="tx1"/>
                </a:solidFill>
                <a:latin typeface="Times New Roman" pitchFamily="18" charset="0"/>
                <a:cs typeface="Times New Roman" pitchFamily="18" charset="0"/>
              </a:rPr>
              <a:t> </a:t>
            </a:r>
            <a:r>
              <a:rPr lang="en-US" sz="2200" i="1" dirty="0" err="1" smtClean="0">
                <a:solidFill>
                  <a:schemeClr val="tx1"/>
                </a:solidFill>
                <a:latin typeface="Times New Roman" pitchFamily="18" charset="0"/>
                <a:cs typeface="Times New Roman" pitchFamily="18" charset="0"/>
              </a:rPr>
              <a:t>hoạt</a:t>
            </a:r>
            <a:r>
              <a:rPr lang="en-US" sz="2200" i="1" dirty="0" smtClean="0">
                <a:solidFill>
                  <a:schemeClr val="tx1"/>
                </a:solidFill>
                <a:latin typeface="Times New Roman" pitchFamily="18" charset="0"/>
                <a:cs typeface="Times New Roman" pitchFamily="18" charset="0"/>
              </a:rPr>
              <a:t> </a:t>
            </a:r>
            <a:r>
              <a:rPr lang="en-US" sz="2200" i="1" err="1" smtClean="0">
                <a:solidFill>
                  <a:schemeClr val="tx1"/>
                </a:solidFill>
                <a:latin typeface="Times New Roman" pitchFamily="18" charset="0"/>
                <a:cs typeface="Times New Roman" pitchFamily="18" charset="0"/>
              </a:rPr>
              <a:t>động</a:t>
            </a:r>
            <a:r>
              <a:rPr lang="en-US" sz="2200" i="1" smtClean="0">
                <a:latin typeface="Times New Roman" pitchFamily="18" charset="0"/>
                <a:cs typeface="Times New Roman" pitchFamily="18" charset="0"/>
              </a:rPr>
              <a:t>.</a:t>
            </a:r>
            <a:endParaRPr lang="en-US" sz="2200" i="1" dirty="0" smtClean="0">
              <a:solidFill>
                <a:srgbClr val="FF0000"/>
              </a:solidFill>
              <a:latin typeface="Times New Roman" pitchFamily="18" charset="0"/>
              <a:cs typeface="Times New Roman" pitchFamily="18" charset="0"/>
            </a:endParaRPr>
          </a:p>
          <a:p>
            <a:pPr marL="274638" lvl="1" indent="0" algn="just">
              <a:spcBef>
                <a:spcPts val="600"/>
              </a:spcBef>
              <a:spcAft>
                <a:spcPts val="600"/>
              </a:spcAft>
              <a:buNone/>
            </a:pPr>
            <a:r>
              <a:rPr lang="en-US" sz="2200" dirty="0" smtClean="0">
                <a:latin typeface="Times New Roman" pitchFamily="18" charset="0"/>
                <a:cs typeface="Times New Roman" pitchFamily="18" charset="0"/>
              </a:rPr>
              <a:t>2. </a:t>
            </a:r>
            <a:r>
              <a:rPr lang="en-US" sz="2200" dirty="0" err="1" smtClean="0">
                <a:latin typeface="Times New Roman" pitchFamily="18" charset="0"/>
                <a:cs typeface="Times New Roman" pitchFamily="18" charset="0"/>
              </a:rPr>
              <a:t>Thực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hoạch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giáo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dục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nhóm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lớp</a:t>
            </a:r>
            <a:r>
              <a:rPr lang="en-US" sz="2200" dirty="0" smtClean="0">
                <a:latin typeface="Times New Roman" pitchFamily="18" charset="0"/>
                <a:cs typeface="Times New Roman" pitchFamily="18" charset="0"/>
              </a:rPr>
              <a:t> </a:t>
            </a:r>
            <a:r>
              <a:rPr lang="en-US" sz="2200" i="1" dirty="0" smtClean="0">
                <a:solidFill>
                  <a:srgbClr val="FF0000"/>
                </a:solidFill>
                <a:latin typeface="Times New Roman" pitchFamily="18" charset="0"/>
                <a:cs typeface="Times New Roman" pitchFamily="18" charset="0"/>
              </a:rPr>
              <a:t>(</a:t>
            </a:r>
            <a:r>
              <a:rPr lang="en-US" sz="2200" i="1" dirty="0" err="1" smtClean="0">
                <a:solidFill>
                  <a:srgbClr val="FF0000"/>
                </a:solidFill>
                <a:latin typeface="Times New Roman" pitchFamily="18" charset="0"/>
                <a:cs typeface="Times New Roman" pitchFamily="18" charset="0"/>
              </a:rPr>
              <a:t>là</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tổ</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chức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các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hoạt</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động</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chăm</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sóc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nuôi</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dưỡng</a:t>
            </a:r>
            <a:r>
              <a:rPr lang="en-US" sz="2200" i="1" dirty="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và</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giáo</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dục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trẻ</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theo</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kế</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hoạch</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đề</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ra.</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Tùy</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nội</a:t>
            </a:r>
            <a:r>
              <a:rPr lang="en-US" sz="2200" i="1" dirty="0" smtClean="0">
                <a:solidFill>
                  <a:srgbClr val="FF0000"/>
                </a:solidFill>
                <a:latin typeface="Times New Roman" pitchFamily="18" charset="0"/>
                <a:cs typeface="Times New Roman" pitchFamily="18" charset="0"/>
              </a:rPr>
              <a:t> dung </a:t>
            </a:r>
            <a:r>
              <a:rPr lang="en-US" sz="2200" i="1" dirty="0" err="1" smtClean="0">
                <a:solidFill>
                  <a:srgbClr val="FF0000"/>
                </a:solidFill>
                <a:latin typeface="Times New Roman" pitchFamily="18" charset="0"/>
                <a:cs typeface="Times New Roman" pitchFamily="18" charset="0"/>
              </a:rPr>
              <a:t>mà</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GV</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lựa</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chọn</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loại</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hình</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hoạt</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động</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hình</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thức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tổ</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chức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môi</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trường</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hoạt</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động</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cần</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phối</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hợp</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với</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ai</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để</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thực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hiện</a:t>
            </a:r>
            <a:r>
              <a:rPr lang="en-US" sz="2200" i="1" dirty="0" smtClean="0">
                <a:solidFill>
                  <a:srgbClr val="FF0000"/>
                </a:solidFill>
                <a:latin typeface="Times New Roman" pitchFamily="18" charset="0"/>
                <a:cs typeface="Times New Roman" pitchFamily="18" charset="0"/>
              </a:rPr>
              <a:t>?,...)</a:t>
            </a:r>
          </a:p>
          <a:p>
            <a:pPr marL="274638" lvl="1" indent="0" algn="just">
              <a:spcBef>
                <a:spcPts val="600"/>
              </a:spcBef>
              <a:spcAft>
                <a:spcPts val="600"/>
              </a:spcAft>
              <a:buNone/>
            </a:pPr>
            <a:r>
              <a:rPr lang="en-US" sz="2200" dirty="0" smtClean="0">
                <a:latin typeface="Times New Roman" pitchFamily="18" charset="0"/>
                <a:cs typeface="Times New Roman" pitchFamily="18" charset="0"/>
              </a:rPr>
              <a:t>3. </a:t>
            </a:r>
            <a:r>
              <a:rPr lang="en-US" sz="2200" dirty="0" err="1" smtClean="0">
                <a:latin typeface="Times New Roman" pitchFamily="18" charset="0"/>
                <a:cs typeface="Times New Roman" pitchFamily="18" charset="0"/>
              </a:rPr>
              <a:t>Đánh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thực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hoạch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chỉnh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hoạch</a:t>
            </a:r>
            <a:r>
              <a:rPr lang="en-US" sz="2200" dirty="0" smtClean="0">
                <a:latin typeface="Times New Roman" pitchFamily="18" charset="0"/>
                <a:cs typeface="Times New Roman" pitchFamily="18" charset="0"/>
              </a:rPr>
              <a:t> </a:t>
            </a:r>
            <a:r>
              <a:rPr lang="en-US" sz="2200" i="1" dirty="0" smtClean="0">
                <a:solidFill>
                  <a:srgbClr val="FF0000"/>
                </a:solidFill>
                <a:latin typeface="Times New Roman" pitchFamily="18" charset="0"/>
                <a:cs typeface="Times New Roman" pitchFamily="18" charset="0"/>
              </a:rPr>
              <a:t>(</a:t>
            </a:r>
            <a:r>
              <a:rPr lang="en-US" sz="2200" i="1" dirty="0" err="1" smtClean="0">
                <a:solidFill>
                  <a:srgbClr val="FF0000"/>
                </a:solidFill>
                <a:latin typeface="Times New Roman" pitchFamily="18" charset="0"/>
                <a:cs typeface="Times New Roman" pitchFamily="18" charset="0"/>
              </a:rPr>
              <a:t>nhằm</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tìm</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ra</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những</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điểm</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đạt</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được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và</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chưa</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đạt</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được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để</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điều</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chỉnh</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kế</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hoạch</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phù</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hợp</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đạt</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hiệu</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quả</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hơn</a:t>
            </a:r>
            <a:r>
              <a:rPr lang="en-US" sz="2200" i="1" dirty="0" smtClean="0">
                <a:solidFill>
                  <a:srgbClr val="FF0000"/>
                </a:solidFill>
                <a:latin typeface="Times New Roman" pitchFamily="18" charset="0"/>
                <a:cs typeface="Times New Roman" pitchFamily="18" charset="0"/>
              </a:rPr>
              <a:t>).</a:t>
            </a:r>
          </a:p>
        </p:txBody>
      </p:sp>
      <p:sp>
        <p:nvSpPr>
          <p:cNvPr id="4" name="Date Placeholder 3"/>
          <p:cNvSpPr>
            <a:spLocks noGrp="1"/>
          </p:cNvSpPr>
          <p:nvPr>
            <p:ph type="dt" sz="half" idx="10"/>
          </p:nvPr>
        </p:nvSpPr>
        <p:spPr>
          <a:xfrm>
            <a:off x="6400800" y="6356350"/>
            <a:ext cx="24415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r>
              <a:rPr lang="en-US" b="1" dirty="0" err="1">
                <a:solidFill>
                  <a:srgbClr val="C00000"/>
                </a:solidFill>
                <a:latin typeface="Times New Roman" pitchFamily="18" charset="0"/>
                <a:cs typeface="Times New Roman" pitchFamily="18" charset="0"/>
              </a:rPr>
              <a:t>Bước</a:t>
            </a:r>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5: </a:t>
            </a:r>
            <a:r>
              <a:rPr lang="en-US" b="1" dirty="0" err="1" smtClean="0">
                <a:solidFill>
                  <a:srgbClr val="C00000"/>
                </a:solidFill>
                <a:latin typeface="Times New Roman" pitchFamily="18" charset="0"/>
                <a:cs typeface="Times New Roman" pitchFamily="18" charset="0"/>
              </a:rPr>
              <a:t>Đánh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giá</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điều</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chỉnh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chương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trình</a:t>
            </a:r>
            <a:endParaRPr lang="en-US" altLang="en-US" sz="3200" b="1" dirty="0" smtClean="0">
              <a:solidFill>
                <a:srgbClr val="C00000"/>
              </a:solidFill>
            </a:endParaRPr>
          </a:p>
        </p:txBody>
      </p:sp>
      <p:sp>
        <p:nvSpPr>
          <p:cNvPr id="40963" name="Content Placeholder 2"/>
          <p:cNvSpPr>
            <a:spLocks noGrp="1"/>
          </p:cNvSpPr>
          <p:nvPr>
            <p:ph sz="quarter" idx="1"/>
          </p:nvPr>
        </p:nvSpPr>
        <p:spPr>
          <a:xfrm>
            <a:off x="612775" y="1516063"/>
            <a:ext cx="8153400" cy="4579937"/>
          </a:xfrm>
        </p:spPr>
        <p:txBody>
          <a:bodyPr/>
          <a:lstStyle/>
          <a:p>
            <a:pPr marL="0" indent="0" algn="just">
              <a:buNone/>
            </a:pPr>
            <a:r>
              <a:rPr lang="en-US" altLang="en-US" sz="2200" dirty="0" smtClean="0">
                <a:latin typeface="Times New Roman" pitchFamily="18" charset="0"/>
                <a:cs typeface="Times New Roman" pitchFamily="18" charset="0"/>
              </a:rPr>
              <a:t>1. </a:t>
            </a:r>
            <a:r>
              <a:rPr lang="en-US" altLang="en-US" sz="2200" dirty="0" err="1" smtClean="0">
                <a:latin typeface="Times New Roman" pitchFamily="18" charset="0"/>
                <a:cs typeface="Times New Roman" pitchFamily="18" charset="0"/>
              </a:rPr>
              <a:t>Mục</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đích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là</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để</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điều</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chỉnh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chương</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trình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GDNT</a:t>
            </a:r>
            <a:endParaRPr lang="en-US" altLang="en-US" sz="2200" dirty="0" smtClean="0">
              <a:latin typeface="Times New Roman" pitchFamily="18" charset="0"/>
              <a:cs typeface="Times New Roman" pitchFamily="18" charset="0"/>
            </a:endParaRPr>
          </a:p>
          <a:p>
            <a:pPr marL="0" indent="0" algn="just">
              <a:buNone/>
            </a:pPr>
            <a:r>
              <a:rPr lang="en-US" altLang="en-US" sz="2200" dirty="0" smtClean="0">
                <a:latin typeface="Times New Roman" pitchFamily="18" charset="0"/>
                <a:cs typeface="Times New Roman" pitchFamily="18" charset="0"/>
              </a:rPr>
              <a:t>2. </a:t>
            </a:r>
            <a:r>
              <a:rPr lang="en-US" altLang="en-US" sz="2200" dirty="0" err="1" smtClean="0">
                <a:latin typeface="Times New Roman" pitchFamily="18" charset="0"/>
                <a:cs typeface="Times New Roman" pitchFamily="18" charset="0"/>
              </a:rPr>
              <a:t>Nội</a:t>
            </a:r>
            <a:r>
              <a:rPr lang="en-US" altLang="en-US" sz="2200" dirty="0" smtClean="0">
                <a:latin typeface="Times New Roman" pitchFamily="18" charset="0"/>
                <a:cs typeface="Times New Roman" pitchFamily="18" charset="0"/>
              </a:rPr>
              <a:t> dung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chương</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trình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GDNT</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và</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tổ</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chức</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thực</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hiện</a:t>
            </a:r>
            <a:r>
              <a:rPr lang="en-US" altLang="en-US" sz="2200" dirty="0" smtClean="0">
                <a:latin typeface="Times New Roman" pitchFamily="18" charset="0"/>
                <a:cs typeface="Times New Roman" pitchFamily="18" charset="0"/>
              </a:rPr>
              <a:t> </a:t>
            </a:r>
            <a:r>
              <a:rPr lang="en-US" altLang="en-US" sz="2200" err="1" smtClean="0">
                <a:latin typeface="Times New Roman" pitchFamily="18" charset="0"/>
                <a:cs typeface="Times New Roman" pitchFamily="18" charset="0"/>
              </a:rPr>
              <a:t>chương</a:t>
            </a:r>
            <a:r>
              <a:rPr lang="en-US" altLang="en-US" sz="2200" smtClean="0">
                <a:latin typeface="Times New Roman" pitchFamily="18" charset="0"/>
                <a:cs typeface="Times New Roman" pitchFamily="18" charset="0"/>
              </a:rPr>
              <a:t> trình. Cụ thể:</a:t>
            </a:r>
            <a:endParaRPr lang="en-US" altLang="en-US" sz="2200" dirty="0" smtClean="0">
              <a:latin typeface="Times New Roman" pitchFamily="18" charset="0"/>
              <a:cs typeface="Times New Roman" pitchFamily="18" charset="0"/>
            </a:endParaRPr>
          </a:p>
          <a:p>
            <a:pPr marL="0" indent="0" algn="just">
              <a:buNone/>
            </a:pPr>
            <a:r>
              <a:rPr lang="en-US" altLang="en-US" sz="2200" b="1" dirty="0" smtClean="0">
                <a:latin typeface="Times New Roman" pitchFamily="18" charset="0"/>
                <a:cs typeface="Times New Roman" pitchFamily="18" charset="0"/>
              </a:rPr>
              <a:t>a/ </a:t>
            </a:r>
            <a:r>
              <a:rPr lang="en-US" altLang="en-US" sz="2200" b="1" dirty="0" err="1" smtClean="0">
                <a:latin typeface="Times New Roman" pitchFamily="18" charset="0"/>
                <a:cs typeface="Times New Roman" pitchFamily="18" charset="0"/>
              </a:rPr>
              <a:t>Đánh</a:t>
            </a:r>
            <a:r>
              <a:rPr lang="en-US" altLang="en-US" sz="2200" b="1" dirty="0" smtClean="0">
                <a:latin typeface="Times New Roman" pitchFamily="18" charset="0"/>
                <a:cs typeface="Times New Roman" pitchFamily="18" charset="0"/>
              </a:rPr>
              <a:t> </a:t>
            </a:r>
            <a:r>
              <a:rPr lang="en-US" altLang="en-US" sz="2200" b="1" dirty="0" err="1" smtClean="0">
                <a:latin typeface="Times New Roman" pitchFamily="18" charset="0"/>
                <a:cs typeface="Times New Roman" pitchFamily="18" charset="0"/>
              </a:rPr>
              <a:t>giá</a:t>
            </a:r>
            <a:r>
              <a:rPr lang="en-US" altLang="en-US" sz="2200" b="1" dirty="0" smtClean="0">
                <a:latin typeface="Times New Roman" pitchFamily="18" charset="0"/>
                <a:cs typeface="Times New Roman" pitchFamily="18" charset="0"/>
              </a:rPr>
              <a:t> </a:t>
            </a:r>
            <a:r>
              <a:rPr lang="en-US" altLang="en-US" sz="2200" b="1" dirty="0" err="1" smtClean="0">
                <a:latin typeface="Times New Roman" pitchFamily="18" charset="0"/>
                <a:cs typeface="Times New Roman" pitchFamily="18" charset="0"/>
              </a:rPr>
              <a:t>chương</a:t>
            </a:r>
            <a:r>
              <a:rPr lang="en-US" altLang="en-US" sz="2200" b="1" dirty="0" smtClean="0">
                <a:latin typeface="Times New Roman" pitchFamily="18" charset="0"/>
                <a:cs typeface="Times New Roman" pitchFamily="18" charset="0"/>
              </a:rPr>
              <a:t> </a:t>
            </a:r>
            <a:r>
              <a:rPr lang="en-US" altLang="en-US" sz="2200" b="1" dirty="0" err="1" smtClean="0">
                <a:latin typeface="Times New Roman" pitchFamily="18" charset="0"/>
                <a:cs typeface="Times New Roman" pitchFamily="18" charset="0"/>
              </a:rPr>
              <a:t>trình</a:t>
            </a:r>
            <a:r>
              <a:rPr lang="en-US" altLang="en-US" sz="2200" b="1" dirty="0" smtClean="0">
                <a:latin typeface="Times New Roman" pitchFamily="18" charset="0"/>
                <a:cs typeface="Times New Roman" pitchFamily="18" charset="0"/>
              </a:rPr>
              <a:t> </a:t>
            </a:r>
            <a:r>
              <a:rPr lang="en-US" altLang="en-US" sz="2200" b="1" dirty="0" err="1" smtClean="0">
                <a:latin typeface="Times New Roman" pitchFamily="18" charset="0"/>
                <a:cs typeface="Times New Roman" pitchFamily="18" charset="0"/>
              </a:rPr>
              <a:t>GDNT</a:t>
            </a:r>
            <a:r>
              <a:rPr lang="en-US" altLang="en-US" sz="2200" b="1" dirty="0" smtClean="0">
                <a:latin typeface="Times New Roman" pitchFamily="18" charset="0"/>
                <a:cs typeface="Times New Roman" pitchFamily="18" charset="0"/>
              </a:rPr>
              <a:t>: </a:t>
            </a:r>
          </a:p>
          <a:p>
            <a:pPr marL="0" indent="0" algn="just">
              <a:buNone/>
            </a:pP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Nội</a:t>
            </a:r>
            <a:r>
              <a:rPr lang="en-US" altLang="en-US" sz="2200" b="1" i="1" dirty="0" smtClean="0">
                <a:latin typeface="Times New Roman" pitchFamily="18" charset="0"/>
                <a:cs typeface="Times New Roman" pitchFamily="18" charset="0"/>
              </a:rPr>
              <a:t> dung </a:t>
            </a:r>
            <a:r>
              <a:rPr lang="en-US" altLang="en-US" sz="2200" b="1" i="1" dirty="0" err="1" smtClean="0">
                <a:latin typeface="Times New Roman" pitchFamily="18" charset="0"/>
                <a:cs typeface="Times New Roman" pitchFamily="18" charset="0"/>
              </a:rPr>
              <a:t>ĐG</a:t>
            </a:r>
            <a:r>
              <a:rPr lang="en-US" altLang="en-US" sz="2200" b="1" i="1" dirty="0" smtClean="0">
                <a:latin typeface="Times New Roman" pitchFamily="18" charset="0"/>
                <a:cs typeface="Times New Roman" pitchFamily="18" charset="0"/>
              </a:rPr>
              <a:t>:</a:t>
            </a:r>
            <a:r>
              <a:rPr lang="en-US" altLang="en-US" sz="2200" b="1"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tính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hiệu</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quả</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khả</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thi</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của</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chương</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trình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GDNT</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từ</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mục</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tiêu</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nội</a:t>
            </a:r>
            <a:r>
              <a:rPr lang="en-US" altLang="en-US" sz="2200" dirty="0" smtClean="0">
                <a:latin typeface="Times New Roman" pitchFamily="18" charset="0"/>
                <a:cs typeface="Times New Roman" pitchFamily="18" charset="0"/>
              </a:rPr>
              <a:t> dung, </a:t>
            </a:r>
            <a:r>
              <a:rPr lang="en-US" altLang="en-US" sz="2200" dirty="0" err="1" smtClean="0">
                <a:latin typeface="Times New Roman" pitchFamily="18" charset="0"/>
                <a:cs typeface="Times New Roman" pitchFamily="18" charset="0"/>
              </a:rPr>
              <a:t>hình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thức</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tổ</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chức</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PP</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môi</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trường</a:t>
            </a:r>
            <a:r>
              <a:rPr lang="en-US" altLang="en-US" sz="2200" dirty="0" smtClean="0">
                <a:latin typeface="Times New Roman" pitchFamily="18" charset="0"/>
                <a:cs typeface="Times New Roman" pitchFamily="18" charset="0"/>
              </a:rPr>
              <a:t> GD,..)</a:t>
            </a:r>
          </a:p>
          <a:p>
            <a:pPr marL="0" indent="0" algn="just">
              <a:buNone/>
            </a:pP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Hình</a:t>
            </a: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thức</a:t>
            </a: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đánh</a:t>
            </a: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giá</a:t>
            </a:r>
            <a:r>
              <a:rPr lang="en-US" altLang="en-US" sz="2200" b="1" i="1" dirty="0" smtClean="0">
                <a:latin typeface="Times New Roman" pitchFamily="18" charset="0"/>
                <a:cs typeface="Times New Roman" pitchFamily="18" charset="0"/>
              </a:rPr>
              <a:t>:</a:t>
            </a:r>
            <a:r>
              <a:rPr lang="en-US" altLang="en-US" sz="2200" b="1"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quá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trình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thực</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hiện</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và</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kết</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quả</a:t>
            </a:r>
            <a:r>
              <a:rPr lang="en-US" altLang="en-US" sz="2200" dirty="0" smtClean="0">
                <a:latin typeface="Times New Roman" pitchFamily="18" charset="0"/>
                <a:cs typeface="Times New Roman" pitchFamily="18" charset="0"/>
              </a:rPr>
              <a:t>.</a:t>
            </a:r>
          </a:p>
          <a:p>
            <a:pPr marL="0" indent="0" algn="just">
              <a:buNone/>
            </a:pP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Cách</a:t>
            </a: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tiến</a:t>
            </a: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hành</a:t>
            </a: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đánh</a:t>
            </a:r>
            <a:r>
              <a:rPr lang="en-US" altLang="en-US" sz="2200" b="1" i="1" dirty="0" smtClean="0">
                <a:latin typeface="Times New Roman" pitchFamily="18" charset="0"/>
                <a:cs typeface="Times New Roman" pitchFamily="18" charset="0"/>
              </a:rPr>
              <a:t> </a:t>
            </a:r>
            <a:r>
              <a:rPr lang="en-US" altLang="en-US" sz="2200" b="1" i="1" dirty="0" err="1" smtClean="0">
                <a:latin typeface="Times New Roman" pitchFamily="18" charset="0"/>
                <a:cs typeface="Times New Roman" pitchFamily="18" charset="0"/>
              </a:rPr>
              <a:t>giá</a:t>
            </a:r>
            <a:r>
              <a:rPr lang="en-US" altLang="en-US" sz="2200" b="1" i="1" dirty="0" smtClean="0">
                <a:latin typeface="Times New Roman" pitchFamily="18" charset="0"/>
                <a:cs typeface="Times New Roman" pitchFamily="18" charset="0"/>
              </a:rPr>
              <a:t>:</a:t>
            </a:r>
            <a:r>
              <a:rPr lang="en-US" altLang="en-US" sz="2200" i="1"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nhà</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trường</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sử</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dụng</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bảng</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câu</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hỏi</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chương</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trình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xem</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xét</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văn</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bản</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kế</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hoạch</a:t>
            </a:r>
            <a:r>
              <a:rPr lang="en-US" altLang="en-US" sz="2200" dirty="0" smtClean="0">
                <a:latin typeface="Times New Roman" pitchFamily="18" charset="0"/>
                <a:cs typeface="Times New Roman" pitchFamily="18" charset="0"/>
              </a:rPr>
              <a:t> GD,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trẻ</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đánh</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môi</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trường</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giáo</a:t>
            </a:r>
            <a:r>
              <a:rPr lang="en-US" altLang="en-US" sz="2200" dirty="0" smtClean="0">
                <a:latin typeface="Times New Roman" pitchFamily="18" charset="0"/>
                <a:cs typeface="Times New Roman" pitchFamily="18" charset="0"/>
              </a:rPr>
              <a:t> </a:t>
            </a:r>
            <a:r>
              <a:rPr lang="en-US" altLang="en-US" sz="2200" dirty="0" err="1" smtClean="0">
                <a:latin typeface="Times New Roman" pitchFamily="18" charset="0"/>
                <a:cs typeface="Times New Roman" pitchFamily="18" charset="0"/>
              </a:rPr>
              <a:t>dục</a:t>
            </a:r>
            <a:r>
              <a:rPr lang="en-US" altLang="en-US" sz="2200"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pPr>
              <a:lnSpc>
                <a:spcPct val="80000"/>
              </a:lnSpc>
            </a:pPr>
            <a:fld id="{119BC3F7-3922-4CF5-A6B1-D7014CFA6412}" type="slidenum">
              <a:rPr lang="en-US" altLang="en-US" sz="1200"/>
              <a:pPr>
                <a:lnSpc>
                  <a:spcPct val="80000"/>
                </a:lnSpc>
              </a:pPr>
              <a:t>27</a:t>
            </a:fld>
            <a:endParaRPr lang="en-US" altLang="en-US" sz="1200"/>
          </a:p>
        </p:txBody>
      </p:sp>
      <p:sp>
        <p:nvSpPr>
          <p:cNvPr id="2" name="Date Placeholder 1"/>
          <p:cNvSpPr>
            <a:spLocks noGrp="1"/>
          </p:cNvSpPr>
          <p:nvPr>
            <p:ph type="dt" sz="half" idx="10"/>
          </p:nvPr>
        </p:nvSpPr>
        <p:spPr>
          <a:xfrm>
            <a:off x="6400800" y="6356350"/>
            <a:ext cx="2365375" cy="365125"/>
          </a:xfrm>
        </p:spPr>
        <p:txBody>
          <a:bodyPr/>
          <a:lstStyle/>
          <a:p>
            <a:pPr>
              <a:defRPr/>
            </a:pPr>
            <a:r>
              <a:rPr lang="en-US" i="1" smtClean="0">
                <a:solidFill>
                  <a:srgbClr val="0070C0"/>
                </a:solidFill>
              </a:rPr>
              <a:t>Tam Nông, ngày 01/10/2022</a:t>
            </a:r>
            <a:endParaRPr lang="en-US" i="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90600"/>
          </a:xfrm>
        </p:spPr>
        <p:txBody>
          <a:bodyPr/>
          <a:lstStyle/>
          <a:p>
            <a:r>
              <a:rPr lang="en-US" b="1" dirty="0" err="1">
                <a:solidFill>
                  <a:srgbClr val="C00000"/>
                </a:solidFill>
                <a:latin typeface="Times New Roman" pitchFamily="18" charset="0"/>
                <a:cs typeface="Times New Roman" pitchFamily="18" charset="0"/>
              </a:rPr>
              <a:t>Bước</a:t>
            </a:r>
            <a:r>
              <a:rPr lang="en-US" b="1" dirty="0">
                <a:solidFill>
                  <a:srgbClr val="C00000"/>
                </a:solidFill>
                <a:latin typeface="Times New Roman" pitchFamily="18" charset="0"/>
                <a:cs typeface="Times New Roman" pitchFamily="18" charset="0"/>
              </a:rPr>
              <a:t> 5: </a:t>
            </a:r>
            <a:r>
              <a:rPr lang="en-US" b="1" dirty="0" err="1">
                <a:solidFill>
                  <a:srgbClr val="C00000"/>
                </a:solidFill>
                <a:latin typeface="Times New Roman" pitchFamily="18" charset="0"/>
                <a:cs typeface="Times New Roman" pitchFamily="18" charset="0"/>
              </a:rPr>
              <a:t>Đánh</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giá</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điều</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chỉnh</a:t>
            </a:r>
            <a:r>
              <a:rPr lang="en-US" b="1" dirty="0">
                <a:solidFill>
                  <a:srgbClr val="C00000"/>
                </a:solidFill>
                <a:latin typeface="Times New Roman" pitchFamily="18" charset="0"/>
                <a:cs typeface="Times New Roman" pitchFamily="18" charset="0"/>
              </a:rPr>
              <a:t> </a:t>
            </a:r>
            <a:r>
              <a:rPr lang="en-US" b="1" err="1">
                <a:solidFill>
                  <a:srgbClr val="C00000"/>
                </a:solidFill>
                <a:latin typeface="Times New Roman" pitchFamily="18" charset="0"/>
                <a:cs typeface="Times New Roman" pitchFamily="18" charset="0"/>
              </a:rPr>
              <a:t>chương</a:t>
            </a:r>
            <a:r>
              <a:rPr lang="en-US" b="1">
                <a:solidFill>
                  <a:srgbClr val="C00000"/>
                </a:solidFill>
                <a:latin typeface="Times New Roman" pitchFamily="18" charset="0"/>
                <a:cs typeface="Times New Roman" pitchFamily="18" charset="0"/>
              </a:rPr>
              <a:t> </a:t>
            </a:r>
            <a:r>
              <a:rPr lang="en-US" b="1" smtClean="0">
                <a:solidFill>
                  <a:srgbClr val="C00000"/>
                </a:solidFill>
                <a:latin typeface="Times New Roman" pitchFamily="18" charset="0"/>
                <a:cs typeface="Times New Roman" pitchFamily="18" charset="0"/>
              </a:rPr>
              <a:t>trình (tt)</a:t>
            </a:r>
            <a:endParaRPr lang="en-US" dirty="0">
              <a:solidFill>
                <a:srgbClr val="C00000"/>
              </a:solidFill>
            </a:endParaRPr>
          </a:p>
        </p:txBody>
      </p:sp>
      <p:sp>
        <p:nvSpPr>
          <p:cNvPr id="3" name="Content Placeholder 2"/>
          <p:cNvSpPr>
            <a:spLocks noGrp="1"/>
          </p:cNvSpPr>
          <p:nvPr>
            <p:ph sz="quarter" idx="1"/>
          </p:nvPr>
        </p:nvSpPr>
        <p:spPr/>
        <p:txBody>
          <a:bodyPr/>
          <a:lstStyle/>
          <a:p>
            <a:pPr marL="0" indent="0" algn="just">
              <a:buNone/>
            </a:pPr>
            <a:r>
              <a:rPr lang="en-US" b="1" dirty="0" smtClean="0">
                <a:latin typeface="Times New Roman" pitchFamily="18" charset="0"/>
                <a:cs typeface="Times New Roman" pitchFamily="18" charset="0"/>
              </a:rPr>
              <a:t>b/ </a:t>
            </a:r>
            <a:r>
              <a:rPr lang="en-US" sz="2800" b="1" dirty="0" err="1">
                <a:latin typeface="Times New Roman" pitchFamily="18" charset="0"/>
                <a:cs typeface="Times New Roman" pitchFamily="18" charset="0"/>
              </a:rPr>
              <a:t>Đ</a:t>
            </a:r>
            <a:r>
              <a:rPr lang="en-US" altLang="en-US" sz="2800" b="1" dirty="0" err="1" smtClean="0">
                <a:latin typeface="Times New Roman" pitchFamily="18" charset="0"/>
                <a:cs typeface="Times New Roman" pitchFamily="18" charset="0"/>
              </a:rPr>
              <a:t>ánh</a:t>
            </a:r>
            <a:r>
              <a:rPr lang="en-US" altLang="en-US" sz="2800" b="1" dirty="0" smtClean="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giá</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tổ</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chức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thực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hiện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chương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trình</a:t>
            </a:r>
            <a:endParaRPr lang="en-US" altLang="en-US" sz="2800" b="1" dirty="0">
              <a:latin typeface="Times New Roman" pitchFamily="18" charset="0"/>
              <a:cs typeface="Times New Roman" pitchFamily="18" charset="0"/>
            </a:endParaRPr>
          </a:p>
          <a:p>
            <a:pPr marL="0" indent="0" algn="just">
              <a:buNone/>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CBQL</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GV</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tự</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theo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dõi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đánh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việc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hiện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kế</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hoạch</a:t>
            </a:r>
            <a:r>
              <a:rPr lang="en-US" altLang="en-US" sz="2800" dirty="0" smtClean="0">
                <a:latin typeface="Times New Roman" pitchFamily="18" charset="0"/>
                <a:cs typeface="Times New Roman" pitchFamily="18" charset="0"/>
              </a:rPr>
              <a:t> GD </a:t>
            </a:r>
            <a:r>
              <a:rPr lang="en-US" altLang="en-US" sz="2800" dirty="0" err="1" smtClean="0">
                <a:latin typeface="Times New Roman" pitchFamily="18" charset="0"/>
                <a:cs typeface="Times New Roman" pitchFamily="18" charset="0"/>
              </a:rPr>
              <a:t>của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trường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lớp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để</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kịp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thời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điều</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chỉnh</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nhằm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tăng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hiệu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quả</a:t>
            </a:r>
            <a:r>
              <a:rPr lang="en-US" altLang="en-US" sz="2800" dirty="0" smtClean="0">
                <a:latin typeface="Times New Roman" pitchFamily="18" charset="0"/>
                <a:cs typeface="Times New Roman" pitchFamily="18" charset="0"/>
              </a:rPr>
              <a:t> GD.</a:t>
            </a:r>
          </a:p>
          <a:p>
            <a:pPr marL="0" indent="0"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ND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-&gt; </a:t>
            </a:r>
            <a:r>
              <a:rPr lang="en-US" sz="2800" dirty="0" err="1" smtClean="0">
                <a:latin typeface="Times New Roman" pitchFamily="18" charset="0"/>
                <a:cs typeface="Times New Roman" pitchFamily="18" charset="0"/>
              </a:rPr>
              <a:t>đưa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GV</a:t>
            </a:r>
            <a:r>
              <a:rPr lang="en-US" sz="2800" dirty="0" smtClean="0">
                <a:latin typeface="Times New Roman" pitchFamily="18" charset="0"/>
                <a:cs typeface="Times New Roman" pitchFamily="18" charset="0"/>
              </a:rPr>
              <a:t>, cha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vướng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mắc</a:t>
            </a:r>
            <a:r>
              <a:rPr lang="en-US" sz="2800" dirty="0" smtClean="0">
                <a:latin typeface="Times New Roman" pitchFamily="18" charset="0"/>
                <a:cs typeface="Times New Roman" pitchFamily="18" charset="0"/>
              </a:rPr>
              <a:t>,..</a:t>
            </a:r>
          </a:p>
          <a:p>
            <a:pPr marL="0" indent="0" algn="just">
              <a:buNone/>
            </a:pP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BGH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GV</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CTGDNT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a:xfrm>
            <a:off x="6400800" y="6356350"/>
            <a:ext cx="23622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28</a:t>
            </a:fld>
            <a:endParaRPr lang="en-US" altLang="en-US"/>
          </a:p>
        </p:txBody>
      </p:sp>
    </p:spTree>
    <p:extLst>
      <p:ext uri="{BB962C8B-B14F-4D97-AF65-F5344CB8AC3E}">
        <p14:creationId xmlns:p14="http://schemas.microsoft.com/office/powerpoint/2010/main" val="3253451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780"/>
            <a:ext cx="8229600" cy="457200"/>
          </a:xfrm>
        </p:spPr>
        <p:txBody>
          <a:bodyPr/>
          <a:lstStyle/>
          <a:p>
            <a:r>
              <a:rPr lang="en-US" b="1" dirty="0" smtClean="0">
                <a:solidFill>
                  <a:srgbClr val="FF0000"/>
                </a:solidFill>
                <a:latin typeface="Times New Roman" pitchFamily="18" charset="0"/>
                <a:cs typeface="Times New Roman" pitchFamily="18" charset="0"/>
              </a:rPr>
              <a:t>III. </a:t>
            </a:r>
            <a:r>
              <a:rPr lang="en-US" b="1" dirty="0" err="1" smtClean="0">
                <a:solidFill>
                  <a:srgbClr val="FF0000"/>
                </a:solidFill>
                <a:latin typeface="Times New Roman" pitchFamily="18" charset="0"/>
                <a:cs typeface="Times New Roman" pitchFamily="18" charset="0"/>
              </a:rPr>
              <a:t>QUẢN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LÍ</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PHÁT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TRIỂN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CTGDNT</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838200"/>
            <a:ext cx="8229600" cy="5791200"/>
          </a:xfrm>
        </p:spPr>
        <p:txBody>
          <a:bodyPr/>
          <a:lstStyle/>
          <a:p>
            <a:pPr marL="0" indent="0" algn="just">
              <a:buNone/>
            </a:pPr>
            <a:r>
              <a:rPr lang="en-US" sz="2400" smtClean="0">
                <a:solidFill>
                  <a:srgbClr val="0070C0"/>
                </a:solidFill>
                <a:latin typeface="Times New Roman" pitchFamily="18" charset="0"/>
                <a:cs typeface="Times New Roman" pitchFamily="18" charset="0"/>
              </a:rPr>
              <a:t>1.  </a:t>
            </a:r>
            <a:r>
              <a:rPr lang="en-US" sz="2400" dirty="0" err="1" smtClean="0">
                <a:solidFill>
                  <a:srgbClr val="0070C0"/>
                </a:solidFill>
                <a:latin typeface="Times New Roman" pitchFamily="18" charset="0"/>
                <a:cs typeface="Times New Roman" pitchFamily="18" charset="0"/>
              </a:rPr>
              <a:t>Quản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lí</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phát</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triển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CTGDNT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CTGDNT</a:t>
            </a:r>
            <a:r>
              <a:rPr lang="en-US" sz="2400" dirty="0" smtClean="0">
                <a:latin typeface="Times New Roman" pitchFamily="18" charset="0"/>
                <a:cs typeface="Times New Roman" pitchFamily="18" charset="0"/>
              </a:rPr>
              <a:t>. </a:t>
            </a:r>
          </a:p>
          <a:p>
            <a:pPr marL="0" indent="0" algn="just">
              <a:buNone/>
            </a:pPr>
            <a:r>
              <a:rPr lang="en-US" sz="2400" smtClean="0">
                <a:solidFill>
                  <a:srgbClr val="0070C0"/>
                </a:solidFill>
                <a:latin typeface="Times New Roman" pitchFamily="18" charset="0"/>
                <a:cs typeface="Times New Roman" pitchFamily="18" charset="0"/>
              </a:rPr>
              <a:t>2.  </a:t>
            </a:r>
            <a:r>
              <a:rPr lang="en-US" sz="2400" dirty="0" err="1" smtClean="0">
                <a:solidFill>
                  <a:srgbClr val="0070C0"/>
                </a:solidFill>
                <a:latin typeface="Times New Roman" pitchFamily="18" charset="0"/>
                <a:cs typeface="Times New Roman" pitchFamily="18" charset="0"/>
              </a:rPr>
              <a:t>Quy</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trình</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quản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lí</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phát</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triển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CTGDNT</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gồm</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các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khâu</a:t>
            </a:r>
            <a:r>
              <a:rPr lang="en-US" sz="2400" dirty="0" smtClean="0">
                <a:solidFill>
                  <a:srgbClr val="0070C0"/>
                </a:solidFill>
                <a:latin typeface="Times New Roman" pitchFamily="18" charset="0"/>
                <a:cs typeface="Times New Roman" pitchFamily="18" charset="0"/>
              </a:rPr>
              <a:t>:</a:t>
            </a:r>
          </a:p>
          <a:p>
            <a:pPr marL="274638" lvl="1" indent="0" algn="just">
              <a:buNone/>
            </a:pPr>
            <a:r>
              <a:rPr lang="en-US" sz="2400" dirty="0" smtClean="0">
                <a:solidFill>
                  <a:schemeClr val="tx1"/>
                </a:solidFill>
                <a:latin typeface="Times New Roman" pitchFamily="18" charset="0"/>
                <a:cs typeface="Times New Roman" pitchFamily="18" charset="0"/>
              </a:rPr>
              <a:t>a/ </a:t>
            </a:r>
            <a:r>
              <a:rPr lang="en-US" sz="2400" dirty="0" err="1" smtClean="0">
                <a:solidFill>
                  <a:schemeClr val="tx1"/>
                </a:solidFill>
                <a:latin typeface="Times New Roman" pitchFamily="18" charset="0"/>
                <a:cs typeface="Times New Roman" pitchFamily="18" charset="0"/>
              </a:rPr>
              <a:t>Lập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CTGDNT</a:t>
            </a:r>
            <a:r>
              <a:rPr lang="en-US" sz="2400" dirty="0" smtClean="0">
                <a:solidFill>
                  <a:schemeClr val="tx1"/>
                </a:solidFill>
                <a:latin typeface="Times New Roman" pitchFamily="18" charset="0"/>
                <a:cs typeface="Times New Roman" pitchFamily="18" charset="0"/>
              </a:rPr>
              <a:t>. </a:t>
            </a:r>
            <a:r>
              <a:rPr lang="en-US" sz="2400" i="1" dirty="0" smtClean="0">
                <a:solidFill>
                  <a:schemeClr val="tx1"/>
                </a:solidFill>
                <a:latin typeface="Times New Roman" pitchFamily="18" charset="0"/>
                <a:cs typeface="Times New Roman" pitchFamily="18" charset="0"/>
              </a:rPr>
              <a:t>(</a:t>
            </a:r>
            <a:r>
              <a:rPr lang="en-US" sz="2400" i="1" dirty="0" err="1" smtClean="0">
                <a:solidFill>
                  <a:schemeClr val="tx1"/>
                </a:solidFill>
                <a:latin typeface="Times New Roman" pitchFamily="18" charset="0"/>
                <a:cs typeface="Times New Roman" pitchFamily="18" charset="0"/>
              </a:rPr>
              <a:t>xây</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dựng</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kế</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hoạch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gồm</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xác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định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mục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tiêu</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thời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gian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nguồn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lực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phân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công</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rõ</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trách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nhiệm</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thành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viên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tham</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gia</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phát</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triển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CTGDNT</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hình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thức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phương</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pháp</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kinh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phí</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nếu</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có</a:t>
            </a:r>
            <a:r>
              <a:rPr lang="en-US" sz="2400" i="1" dirty="0" smtClean="0">
                <a:solidFill>
                  <a:schemeClr val="tx1"/>
                </a:solidFill>
                <a:latin typeface="Times New Roman" pitchFamily="18" charset="0"/>
                <a:cs typeface="Times New Roman" pitchFamily="18" charset="0"/>
              </a:rPr>
              <a:t>),... </a:t>
            </a:r>
            <a:endParaRPr lang="en-US" sz="2400" i="1" dirty="0">
              <a:solidFill>
                <a:schemeClr val="tx1"/>
              </a:solidFill>
              <a:latin typeface="Times New Roman" pitchFamily="18" charset="0"/>
              <a:cs typeface="Times New Roman" pitchFamily="18" charset="0"/>
            </a:endParaRPr>
          </a:p>
          <a:p>
            <a:pPr marL="274638" lvl="1" indent="0" algn="just">
              <a:buNone/>
            </a:pPr>
            <a:r>
              <a:rPr lang="en-US" sz="2400" dirty="0" smtClean="0">
                <a:solidFill>
                  <a:schemeClr val="tx1"/>
                </a:solidFill>
                <a:latin typeface="Times New Roman" pitchFamily="18" charset="0"/>
                <a:cs typeface="Times New Roman" pitchFamily="18" charset="0"/>
              </a:rPr>
              <a:t>b/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CTGDNT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sở</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GDMN</a:t>
            </a:r>
            <a:r>
              <a:rPr lang="en-US" sz="2400" dirty="0" smtClean="0">
                <a:solidFill>
                  <a:schemeClr val="tx1"/>
                </a:solidFill>
                <a:latin typeface="Times New Roman" pitchFamily="18" charset="0"/>
                <a:cs typeface="Times New Roman" pitchFamily="18" charset="0"/>
              </a:rPr>
              <a:t> </a:t>
            </a:r>
            <a:r>
              <a:rPr lang="en-US" sz="2400" i="1" dirty="0" smtClean="0">
                <a:solidFill>
                  <a:schemeClr val="tx1"/>
                </a:solidFill>
                <a:latin typeface="Times New Roman" pitchFamily="18" charset="0"/>
                <a:cs typeface="Times New Roman" pitchFamily="18" charset="0"/>
              </a:rPr>
              <a:t>(</a:t>
            </a:r>
            <a:r>
              <a:rPr lang="en-US" sz="2400" i="1" dirty="0" err="1" smtClean="0">
                <a:solidFill>
                  <a:schemeClr val="tx1"/>
                </a:solidFill>
                <a:latin typeface="Times New Roman" pitchFamily="18" charset="0"/>
                <a:cs typeface="Times New Roman" pitchFamily="18" charset="0"/>
              </a:rPr>
              <a:t>Triển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khai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và</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quản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lý</a:t>
            </a:r>
            <a:r>
              <a:rPr lang="en-US" sz="2400" i="1" dirty="0" smtClean="0">
                <a:solidFill>
                  <a:schemeClr val="tx1"/>
                </a:solidFill>
                <a:latin typeface="Times New Roman" pitchFamily="18" charset="0"/>
                <a:cs typeface="Times New Roman" pitchFamily="18" charset="0"/>
              </a:rPr>
              <a:t> 5 </a:t>
            </a:r>
            <a:r>
              <a:rPr lang="en-US" sz="2400" i="1" dirty="0" err="1" smtClean="0">
                <a:solidFill>
                  <a:schemeClr val="tx1"/>
                </a:solidFill>
                <a:latin typeface="Times New Roman" pitchFamily="18" charset="0"/>
                <a:cs typeface="Times New Roman" pitchFamily="18" charset="0"/>
              </a:rPr>
              <a:t>bước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thực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hiện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PTCTNT</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theo</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kế</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hoạch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đề</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ra</a:t>
            </a:r>
            <a:r>
              <a:rPr lang="en-US" sz="2400" i="1" dirty="0" smtClean="0">
                <a:solidFill>
                  <a:schemeClr val="tx1"/>
                </a:solidFill>
                <a:latin typeface="Times New Roman" pitchFamily="18" charset="0"/>
                <a:cs typeface="Times New Roman" pitchFamily="18" charset="0"/>
              </a:rPr>
              <a:t>)</a:t>
            </a:r>
            <a:endParaRPr lang="en-US" sz="2400" i="1" dirty="0">
              <a:solidFill>
                <a:schemeClr val="tx1"/>
              </a:solidFill>
              <a:latin typeface="Times New Roman" pitchFamily="18" charset="0"/>
              <a:cs typeface="Times New Roman" pitchFamily="18" charset="0"/>
            </a:endParaRPr>
          </a:p>
          <a:p>
            <a:pPr marL="274638" lvl="1" indent="0" algn="just">
              <a:buNone/>
            </a:pPr>
            <a:r>
              <a:rPr lang="en-US" sz="2400" smtClean="0">
                <a:solidFill>
                  <a:schemeClr val="tx1"/>
                </a:solidFill>
                <a:latin typeface="Times New Roman" pitchFamily="18" charset="0"/>
                <a:cs typeface="Times New Roman" pitchFamily="18" charset="0"/>
              </a:rPr>
              <a:t>c/ Tổ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việc</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trường</a:t>
            </a:r>
            <a:r>
              <a:rPr lang="en-US" sz="2400"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sp>
        <p:nvSpPr>
          <p:cNvPr id="4" name="Date Placeholder 3"/>
          <p:cNvSpPr>
            <a:spLocks noGrp="1"/>
          </p:cNvSpPr>
          <p:nvPr>
            <p:ph type="dt" sz="half" idx="10"/>
          </p:nvPr>
        </p:nvSpPr>
        <p:spPr>
          <a:xfrm>
            <a:off x="6400800" y="6356350"/>
            <a:ext cx="24415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29</a:t>
            </a:fld>
            <a:endParaRPr lang="en-US" altLang="en-US"/>
          </a:p>
        </p:txBody>
      </p:sp>
    </p:spTree>
    <p:extLst>
      <p:ext uri="{BB962C8B-B14F-4D97-AF65-F5344CB8AC3E}">
        <p14:creationId xmlns:p14="http://schemas.microsoft.com/office/powerpoint/2010/main" val="1436453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6EF90EE-B927-4E5B-8C99-2CCCB93E788D}"/>
              </a:ext>
            </a:extLst>
          </p:cNvPr>
          <p:cNvSpPr>
            <a:spLocks noGrp="1" noChangeArrowheads="1"/>
          </p:cNvSpPr>
          <p:nvPr>
            <p:ph type="title"/>
          </p:nvPr>
        </p:nvSpPr>
        <p:spPr/>
        <p:txBody>
          <a:bodyPr/>
          <a:lstStyle/>
          <a:p>
            <a:pPr algn="ctr"/>
            <a:r>
              <a:rPr lang="en-AU" altLang="en-US" b="1" dirty="0">
                <a:solidFill>
                  <a:srgbClr val="0070C0"/>
                </a:solidFill>
                <a:latin typeface="Times New Roman" pitchFamily="18" charset="0"/>
                <a:cs typeface="Times New Roman" pitchFamily="18" charset="0"/>
              </a:rPr>
              <a:t>NỘI DUNG </a:t>
            </a:r>
          </a:p>
        </p:txBody>
      </p:sp>
      <p:grpSp>
        <p:nvGrpSpPr>
          <p:cNvPr id="65539" name="Group 3">
            <a:extLst>
              <a:ext uri="{FF2B5EF4-FFF2-40B4-BE49-F238E27FC236}">
                <a16:creationId xmlns:a16="http://schemas.microsoft.com/office/drawing/2014/main" id="{3B78CD2F-4740-4C90-AABB-26E59A53954B}"/>
              </a:ext>
            </a:extLst>
          </p:cNvPr>
          <p:cNvGrpSpPr>
            <a:grpSpLocks/>
          </p:cNvGrpSpPr>
          <p:nvPr/>
        </p:nvGrpSpPr>
        <p:grpSpPr bwMode="auto">
          <a:xfrm>
            <a:off x="1828800" y="2024063"/>
            <a:ext cx="762000" cy="665162"/>
            <a:chOff x="1110" y="2656"/>
            <a:chExt cx="1549" cy="1351"/>
          </a:xfrm>
        </p:grpSpPr>
        <p:sp>
          <p:nvSpPr>
            <p:cNvPr id="65540" name="AutoShape 4">
              <a:extLst>
                <a:ext uri="{FF2B5EF4-FFF2-40B4-BE49-F238E27FC236}">
                  <a16:creationId xmlns:a16="http://schemas.microsoft.com/office/drawing/2014/main" id="{16CC83B2-18BF-4C9D-BD1C-7B9DFC523B77}"/>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5541" name="AutoShape 5">
              <a:extLst>
                <a:ext uri="{FF2B5EF4-FFF2-40B4-BE49-F238E27FC236}">
                  <a16:creationId xmlns:a16="http://schemas.microsoft.com/office/drawing/2014/main" id="{A87FCAB4-AB87-4E37-8767-54B824C9D33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5542" name="AutoShape 6">
              <a:extLst>
                <a:ext uri="{FF2B5EF4-FFF2-40B4-BE49-F238E27FC236}">
                  <a16:creationId xmlns:a16="http://schemas.microsoft.com/office/drawing/2014/main" id="{C9C3685C-42DA-428D-A332-7802F0C112AB}"/>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65543" name="Group 7">
            <a:extLst>
              <a:ext uri="{FF2B5EF4-FFF2-40B4-BE49-F238E27FC236}">
                <a16:creationId xmlns:a16="http://schemas.microsoft.com/office/drawing/2014/main" id="{3B6E1266-9DA0-455E-A9DE-E0A5B1DEF4F9}"/>
              </a:ext>
            </a:extLst>
          </p:cNvPr>
          <p:cNvGrpSpPr>
            <a:grpSpLocks/>
          </p:cNvGrpSpPr>
          <p:nvPr/>
        </p:nvGrpSpPr>
        <p:grpSpPr bwMode="auto">
          <a:xfrm>
            <a:off x="1828800" y="2938463"/>
            <a:ext cx="762000" cy="665162"/>
            <a:chOff x="3174" y="2656"/>
            <a:chExt cx="1549" cy="1351"/>
          </a:xfrm>
        </p:grpSpPr>
        <p:sp>
          <p:nvSpPr>
            <p:cNvPr id="65544" name="AutoShape 8">
              <a:extLst>
                <a:ext uri="{FF2B5EF4-FFF2-40B4-BE49-F238E27FC236}">
                  <a16:creationId xmlns:a16="http://schemas.microsoft.com/office/drawing/2014/main" id="{D2E3E135-9876-404E-8C5D-EE4E8145E9F3}"/>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5545" name="AutoShape 9">
              <a:extLst>
                <a:ext uri="{FF2B5EF4-FFF2-40B4-BE49-F238E27FC236}">
                  <a16:creationId xmlns:a16="http://schemas.microsoft.com/office/drawing/2014/main" id="{13663E13-4709-43FD-A4FA-110117C16F61}"/>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5546" name="AutoShape 10">
              <a:extLst>
                <a:ext uri="{FF2B5EF4-FFF2-40B4-BE49-F238E27FC236}">
                  <a16:creationId xmlns:a16="http://schemas.microsoft.com/office/drawing/2014/main" id="{01A052F5-3F97-4F29-B554-230DA4888FF1}"/>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65547" name="Line 11">
            <a:extLst>
              <a:ext uri="{FF2B5EF4-FFF2-40B4-BE49-F238E27FC236}">
                <a16:creationId xmlns:a16="http://schemas.microsoft.com/office/drawing/2014/main" id="{A961F7D2-EC91-47C7-B956-119B3E47FDE6}"/>
              </a:ext>
            </a:extLst>
          </p:cNvPr>
          <p:cNvSpPr>
            <a:spLocks noChangeShapeType="1"/>
          </p:cNvSpPr>
          <p:nvPr/>
        </p:nvSpPr>
        <p:spPr bwMode="auto">
          <a:xfrm>
            <a:off x="2438400" y="2633663"/>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5548" name="Text Box 12">
            <a:extLst>
              <a:ext uri="{FF2B5EF4-FFF2-40B4-BE49-F238E27FC236}">
                <a16:creationId xmlns:a16="http://schemas.microsoft.com/office/drawing/2014/main" id="{EAA11F28-6E27-4961-99B9-F01A6D36BF5B}"/>
              </a:ext>
            </a:extLst>
          </p:cNvPr>
          <p:cNvSpPr txBox="1">
            <a:spLocks noChangeArrowheads="1"/>
          </p:cNvSpPr>
          <p:nvPr/>
        </p:nvSpPr>
        <p:spPr bwMode="auto">
          <a:xfrm>
            <a:off x="2584405" y="2100263"/>
            <a:ext cx="50355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400" b="1" smtClean="0">
                <a:latin typeface="Times New Roman" panose="02020603050405020304" pitchFamily="18" charset="0"/>
              </a:rPr>
              <a:t>NHỮNG VẤN ĐỀ CHUNG</a:t>
            </a:r>
            <a:endParaRPr lang="en-AU" altLang="en-US" sz="2400" b="1" dirty="0">
              <a:latin typeface="Times New Roman" panose="02020603050405020304" pitchFamily="18" charset="0"/>
            </a:endParaRPr>
          </a:p>
        </p:txBody>
      </p:sp>
      <p:sp>
        <p:nvSpPr>
          <p:cNvPr id="65549" name="Text Box 13">
            <a:extLst>
              <a:ext uri="{FF2B5EF4-FFF2-40B4-BE49-F238E27FC236}">
                <a16:creationId xmlns:a16="http://schemas.microsoft.com/office/drawing/2014/main" id="{8114074C-7A91-41FC-BA25-A52902B7D390}"/>
              </a:ext>
            </a:extLst>
          </p:cNvPr>
          <p:cNvSpPr txBox="1">
            <a:spLocks noChangeArrowheads="1"/>
          </p:cNvSpPr>
          <p:nvPr/>
        </p:nvSpPr>
        <p:spPr bwMode="gray">
          <a:xfrm>
            <a:off x="2025650" y="21224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altLang="en-US" sz="2400" b="1">
                <a:solidFill>
                  <a:schemeClr val="bg1"/>
                </a:solidFill>
              </a:rPr>
              <a:t>1</a:t>
            </a:r>
          </a:p>
        </p:txBody>
      </p:sp>
      <p:sp>
        <p:nvSpPr>
          <p:cNvPr id="65550" name="Line 14">
            <a:extLst>
              <a:ext uri="{FF2B5EF4-FFF2-40B4-BE49-F238E27FC236}">
                <a16:creationId xmlns:a16="http://schemas.microsoft.com/office/drawing/2014/main" id="{7A0EFE3E-9ED5-4220-A0FD-93086CB21F49}"/>
              </a:ext>
            </a:extLst>
          </p:cNvPr>
          <p:cNvSpPr>
            <a:spLocks noChangeShapeType="1"/>
          </p:cNvSpPr>
          <p:nvPr/>
        </p:nvSpPr>
        <p:spPr bwMode="auto">
          <a:xfrm>
            <a:off x="2438400" y="3548063"/>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5551" name="Text Box 15">
            <a:extLst>
              <a:ext uri="{FF2B5EF4-FFF2-40B4-BE49-F238E27FC236}">
                <a16:creationId xmlns:a16="http://schemas.microsoft.com/office/drawing/2014/main" id="{5EE1ACF9-AB9A-481B-AF64-9E1E3FB469EC}"/>
              </a:ext>
            </a:extLst>
          </p:cNvPr>
          <p:cNvSpPr txBox="1">
            <a:spLocks noChangeArrowheads="1"/>
          </p:cNvSpPr>
          <p:nvPr/>
        </p:nvSpPr>
        <p:spPr bwMode="auto">
          <a:xfrm>
            <a:off x="2575059" y="3014663"/>
            <a:ext cx="63894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smtClean="0">
                <a:latin typeface="Times New Roman" panose="02020603050405020304" pitchFamily="18" charset="0"/>
                <a:ea typeface="Calibri" panose="020F0502020204030204" pitchFamily="34" charset="0"/>
              </a:rPr>
              <a:t>HƯỚNG DẪN PHÁT TRIỂN CT GDNT</a:t>
            </a:r>
            <a:endParaRPr lang="en-AU" altLang="en-US" sz="2400" dirty="0">
              <a:solidFill>
                <a:schemeClr val="tx2"/>
              </a:solidFill>
            </a:endParaRPr>
          </a:p>
        </p:txBody>
      </p:sp>
      <p:sp>
        <p:nvSpPr>
          <p:cNvPr id="65552" name="Text Box 16">
            <a:extLst>
              <a:ext uri="{FF2B5EF4-FFF2-40B4-BE49-F238E27FC236}">
                <a16:creationId xmlns:a16="http://schemas.microsoft.com/office/drawing/2014/main" id="{EB34E056-8515-4C8E-ABEB-DBED8F14984F}"/>
              </a:ext>
            </a:extLst>
          </p:cNvPr>
          <p:cNvSpPr txBox="1">
            <a:spLocks noChangeArrowheads="1"/>
          </p:cNvSpPr>
          <p:nvPr/>
        </p:nvSpPr>
        <p:spPr bwMode="gray">
          <a:xfrm>
            <a:off x="2025650" y="30368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altLang="en-US" sz="2400" b="1">
                <a:solidFill>
                  <a:schemeClr val="bg1"/>
                </a:solidFill>
              </a:rPr>
              <a:t>2</a:t>
            </a:r>
          </a:p>
        </p:txBody>
      </p:sp>
      <p:grpSp>
        <p:nvGrpSpPr>
          <p:cNvPr id="65553" name="Group 17">
            <a:extLst>
              <a:ext uri="{FF2B5EF4-FFF2-40B4-BE49-F238E27FC236}">
                <a16:creationId xmlns:a16="http://schemas.microsoft.com/office/drawing/2014/main" id="{A3A6E6F8-5183-41B4-B168-F93B47CE9E15}"/>
              </a:ext>
            </a:extLst>
          </p:cNvPr>
          <p:cNvGrpSpPr>
            <a:grpSpLocks/>
          </p:cNvGrpSpPr>
          <p:nvPr/>
        </p:nvGrpSpPr>
        <p:grpSpPr bwMode="auto">
          <a:xfrm>
            <a:off x="1828800" y="3830638"/>
            <a:ext cx="762000" cy="665162"/>
            <a:chOff x="1110" y="2656"/>
            <a:chExt cx="1549" cy="1351"/>
          </a:xfrm>
        </p:grpSpPr>
        <p:sp>
          <p:nvSpPr>
            <p:cNvPr id="65554" name="AutoShape 18">
              <a:extLst>
                <a:ext uri="{FF2B5EF4-FFF2-40B4-BE49-F238E27FC236}">
                  <a16:creationId xmlns:a16="http://schemas.microsoft.com/office/drawing/2014/main" id="{06A85451-15F4-4B84-BBE3-504E97B91FDB}"/>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5555" name="AutoShape 19">
              <a:extLst>
                <a:ext uri="{FF2B5EF4-FFF2-40B4-BE49-F238E27FC236}">
                  <a16:creationId xmlns:a16="http://schemas.microsoft.com/office/drawing/2014/main" id="{AEF29BF5-4A43-4A85-A622-847F3B6E6242}"/>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5556" name="AutoShape 20">
              <a:extLst>
                <a:ext uri="{FF2B5EF4-FFF2-40B4-BE49-F238E27FC236}">
                  <a16:creationId xmlns:a16="http://schemas.microsoft.com/office/drawing/2014/main" id="{8A553F6F-F4B6-4485-A519-09BB5FC9A14B}"/>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65561" name="Line 25">
            <a:extLst>
              <a:ext uri="{FF2B5EF4-FFF2-40B4-BE49-F238E27FC236}">
                <a16:creationId xmlns:a16="http://schemas.microsoft.com/office/drawing/2014/main" id="{7BB4D227-EBDF-488E-962A-DEC3CCE0B8EE}"/>
              </a:ext>
            </a:extLst>
          </p:cNvPr>
          <p:cNvSpPr>
            <a:spLocks noChangeShapeType="1"/>
          </p:cNvSpPr>
          <p:nvPr/>
        </p:nvSpPr>
        <p:spPr bwMode="auto">
          <a:xfrm>
            <a:off x="2438400" y="4440238"/>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5562" name="Text Box 26">
            <a:extLst>
              <a:ext uri="{FF2B5EF4-FFF2-40B4-BE49-F238E27FC236}">
                <a16:creationId xmlns:a16="http://schemas.microsoft.com/office/drawing/2014/main" id="{233B2E73-7175-4006-8F9E-7932B4F767C2}"/>
              </a:ext>
            </a:extLst>
          </p:cNvPr>
          <p:cNvSpPr txBox="1">
            <a:spLocks noChangeArrowheads="1"/>
          </p:cNvSpPr>
          <p:nvPr/>
        </p:nvSpPr>
        <p:spPr bwMode="auto">
          <a:xfrm>
            <a:off x="2575060" y="3906838"/>
            <a:ext cx="58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smtClean="0">
                <a:latin typeface="Times New Roman" panose="02020603050405020304" pitchFamily="18" charset="0"/>
                <a:ea typeface="Calibri" panose="020F0502020204030204" pitchFamily="34" charset="0"/>
              </a:rPr>
              <a:t>QUẢN LÝ PHÁT TRIỂN CT GDNT</a:t>
            </a:r>
            <a:endParaRPr lang="en-AU" altLang="en-US" sz="2400" dirty="0">
              <a:solidFill>
                <a:schemeClr val="tx2"/>
              </a:solidFill>
            </a:endParaRPr>
          </a:p>
        </p:txBody>
      </p:sp>
      <p:sp>
        <p:nvSpPr>
          <p:cNvPr id="65563" name="Text Box 27">
            <a:extLst>
              <a:ext uri="{FF2B5EF4-FFF2-40B4-BE49-F238E27FC236}">
                <a16:creationId xmlns:a16="http://schemas.microsoft.com/office/drawing/2014/main" id="{6EDC4BCC-BEA6-487D-BEDE-DCA75F5AD1D3}"/>
              </a:ext>
            </a:extLst>
          </p:cNvPr>
          <p:cNvSpPr txBox="1">
            <a:spLocks noChangeArrowheads="1"/>
          </p:cNvSpPr>
          <p:nvPr/>
        </p:nvSpPr>
        <p:spPr bwMode="gray">
          <a:xfrm>
            <a:off x="2025650" y="39290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altLang="en-US" sz="2400" b="1">
                <a:solidFill>
                  <a:schemeClr val="bg1"/>
                </a:solidFill>
              </a:rPr>
              <a:t>3</a:t>
            </a:r>
          </a:p>
        </p:txBody>
      </p:sp>
      <p:sp>
        <p:nvSpPr>
          <p:cNvPr id="65567" name="Text Box 31">
            <a:extLst>
              <a:ext uri="{FF2B5EF4-FFF2-40B4-BE49-F238E27FC236}">
                <a16:creationId xmlns:a16="http://schemas.microsoft.com/office/drawing/2014/main" id="{70DEFBE3-2042-45BC-A292-1E5CE9D3DF84}"/>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 name="Date Placeholder 1"/>
          <p:cNvSpPr>
            <a:spLocks noGrp="1"/>
          </p:cNvSpPr>
          <p:nvPr>
            <p:ph type="dt" sz="half" idx="10"/>
          </p:nvPr>
        </p:nvSpPr>
        <p:spPr>
          <a:xfrm>
            <a:off x="6019800" y="6356350"/>
            <a:ext cx="27432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3" name="Slide Number Placeholder 2"/>
          <p:cNvSpPr>
            <a:spLocks noGrp="1"/>
          </p:cNvSpPr>
          <p:nvPr>
            <p:ph type="sldNum" sz="quarter" idx="12"/>
          </p:nvPr>
        </p:nvSpPr>
        <p:spPr/>
        <p:txBody>
          <a:bodyPr/>
          <a:lstStyle/>
          <a:p>
            <a:fld id="{BCD6338F-7172-4167-8A6E-F9902A631F3F}" type="slidenum">
              <a:rPr lang="en-US" altLang="en-US" smtClean="0"/>
              <a:pPr/>
              <a:t>3</a:t>
            </a:fld>
            <a:endParaRPr lang="en-US" altLang="en-US"/>
          </a:p>
        </p:txBody>
      </p:sp>
    </p:spTree>
    <p:extLst>
      <p:ext uri="{BB962C8B-B14F-4D97-AF65-F5344CB8AC3E}">
        <p14:creationId xmlns:p14="http://schemas.microsoft.com/office/powerpoint/2010/main" val="1427501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0" y="6356350"/>
            <a:ext cx="24384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4" name="Slide Number Placeholder 3"/>
          <p:cNvSpPr>
            <a:spLocks noGrp="1"/>
          </p:cNvSpPr>
          <p:nvPr>
            <p:ph type="sldNum" sz="quarter" idx="12"/>
          </p:nvPr>
        </p:nvSpPr>
        <p:spPr/>
        <p:txBody>
          <a:bodyPr/>
          <a:lstStyle/>
          <a:p>
            <a:fld id="{BCD6338F-7172-4167-8A6E-F9902A631F3F}" type="slidenum">
              <a:rPr lang="en-US" altLang="en-US" smtClean="0"/>
              <a:pPr/>
              <a:t>30</a:t>
            </a:fld>
            <a:endParaRPr lang="en-US" altLang="en-US"/>
          </a:p>
        </p:txBody>
      </p:sp>
      <p:sp>
        <p:nvSpPr>
          <p:cNvPr id="7" name="Content Placeholder 2"/>
          <p:cNvSpPr>
            <a:spLocks noGrp="1"/>
          </p:cNvSpPr>
          <p:nvPr>
            <p:ph idx="1"/>
          </p:nvPr>
        </p:nvSpPr>
        <p:spPr>
          <a:xfrm>
            <a:off x="762000" y="1676400"/>
            <a:ext cx="7543800" cy="4022725"/>
          </a:xfrm>
        </p:spPr>
        <p:txBody>
          <a:bodyPr/>
          <a:lstStyle/>
          <a:p>
            <a:pPr marL="0" indent="0" algn="ctr" eaLnBrk="1" hangingPunct="1">
              <a:buFont typeface="Wingdings" panose="05000000000000000000" pitchFamily="2" charset="2"/>
              <a:buNone/>
            </a:pPr>
            <a:endParaRPr lang="en-US" altLang="en-US" sz="4000" smtClean="0">
              <a:solidFill>
                <a:srgbClr val="FF0000"/>
              </a:solidFill>
            </a:endParaRPr>
          </a:p>
          <a:p>
            <a:pPr marL="0" indent="0" algn="ctr" eaLnBrk="1" hangingPunct="1">
              <a:buFont typeface="Wingdings" panose="05000000000000000000" pitchFamily="2" charset="2"/>
              <a:buNone/>
            </a:pPr>
            <a:r>
              <a:rPr lang="en-US" altLang="en-US" sz="4000" b="1" smtClean="0">
                <a:solidFill>
                  <a:srgbClr val="FF0000"/>
                </a:solidFill>
              </a:rPr>
              <a:t>TRÂN TRỌNG CẢM ƠN! </a:t>
            </a:r>
          </a:p>
          <a:p>
            <a:pPr marL="0" indent="0" algn="ctr" eaLnBrk="1" hangingPunct="1">
              <a:buFont typeface="Wingdings" panose="05000000000000000000" pitchFamily="2" charset="2"/>
              <a:buNone/>
            </a:pPr>
            <a:endParaRPr lang="en-US" altLang="en-US" sz="4000"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365125"/>
            <a:ext cx="8229600" cy="762000"/>
          </a:xfrm>
        </p:spPr>
        <p:txBody>
          <a:bodyPr/>
          <a:lstStyle/>
          <a:p>
            <a:r>
              <a:rPr lang="en-US" b="1" smtClean="0">
                <a:solidFill>
                  <a:srgbClr val="FF0000"/>
                </a:solidFill>
              </a:rPr>
              <a:t>Đặt vấn đề:</a:t>
            </a:r>
            <a:endParaRPr lang="en-US" b="1">
              <a:solidFill>
                <a:srgbClr val="FF0000"/>
              </a:solidFill>
            </a:endParaRPr>
          </a:p>
        </p:txBody>
      </p:sp>
      <p:sp>
        <p:nvSpPr>
          <p:cNvPr id="3" name="Content Placeholder 2"/>
          <p:cNvSpPr>
            <a:spLocks noGrp="1"/>
          </p:cNvSpPr>
          <p:nvPr>
            <p:ph sz="quarter" idx="1"/>
          </p:nvPr>
        </p:nvSpPr>
        <p:spPr>
          <a:xfrm>
            <a:off x="612774" y="1905000"/>
            <a:ext cx="7845425" cy="3657600"/>
          </a:xfrm>
        </p:spPr>
        <p:txBody>
          <a:bodyPr/>
          <a:lstStyle/>
          <a:p>
            <a:pPr marL="0" indent="0" algn="just">
              <a:spcBef>
                <a:spcPts val="1800"/>
              </a:spcBef>
              <a:spcAft>
                <a:spcPts val="1800"/>
              </a:spcAft>
              <a:buNone/>
            </a:pPr>
            <a:r>
              <a:rPr lang="en-US" smtClean="0"/>
              <a:t>1/ Tại sao gọi là Chương trình giáo dục nhà trường mà không gọi là Chương trình GDMN?</a:t>
            </a:r>
          </a:p>
          <a:p>
            <a:pPr marL="0" indent="0" algn="just">
              <a:spcBef>
                <a:spcPts val="1800"/>
              </a:spcBef>
              <a:spcAft>
                <a:spcPts val="1800"/>
              </a:spcAft>
              <a:buNone/>
            </a:pPr>
            <a:r>
              <a:rPr lang="en-US" smtClean="0">
                <a:solidFill>
                  <a:srgbClr val="0070C0"/>
                </a:solidFill>
              </a:rPr>
              <a:t>2/ So sánh Chương trình GD nhà trường và Chương trình GDMN?</a:t>
            </a:r>
            <a:endParaRPr lang="en-US">
              <a:solidFill>
                <a:srgbClr val="0070C0"/>
              </a:solidFill>
            </a:endParaRPr>
          </a:p>
        </p:txBody>
      </p:sp>
      <p:sp>
        <p:nvSpPr>
          <p:cNvPr id="4" name="Date Placeholder 3"/>
          <p:cNvSpPr>
            <a:spLocks noGrp="1"/>
          </p:cNvSpPr>
          <p:nvPr>
            <p:ph type="dt" sz="half" idx="10"/>
          </p:nvPr>
        </p:nvSpPr>
        <p:spPr>
          <a:xfrm>
            <a:off x="6400800" y="6356350"/>
            <a:ext cx="25146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5" name="Slide Number Placeholder 4"/>
          <p:cNvSpPr>
            <a:spLocks noGrp="1"/>
          </p:cNvSpPr>
          <p:nvPr>
            <p:ph type="sldNum" sz="quarter" idx="12"/>
          </p:nvPr>
        </p:nvSpPr>
        <p:spPr/>
        <p:txBody>
          <a:bodyPr/>
          <a:lstStyle/>
          <a:p>
            <a:fld id="{BCD6338F-7172-4167-8A6E-F9902A631F3F}" type="slidenum">
              <a:rPr lang="en-US" altLang="en-US" smtClean="0"/>
              <a:pPr/>
              <a:t>4</a:t>
            </a:fld>
            <a:endParaRPr lang="en-US" altLang="en-US"/>
          </a:p>
        </p:txBody>
      </p:sp>
    </p:spTree>
    <p:extLst>
      <p:ext uri="{BB962C8B-B14F-4D97-AF65-F5344CB8AC3E}">
        <p14:creationId xmlns:p14="http://schemas.microsoft.com/office/powerpoint/2010/main" val="1014574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75" y="914400"/>
            <a:ext cx="8091055" cy="5441950"/>
          </a:xfrm>
        </p:spPr>
        <p:txBody>
          <a:bodyPr/>
          <a:lstStyle/>
          <a:p>
            <a:endParaRPr lang="en-US" dirty="0">
              <a:latin typeface="Times New Roman" pitchFamily="18" charset="0"/>
              <a:cs typeface="Times New Roman" pitchFamily="18" charset="0"/>
            </a:endParaRPr>
          </a:p>
          <a:p>
            <a:endParaRPr lang="en-US" altLang="en-US" dirty="0" smtClean="0">
              <a:latin typeface="Times New Roman" pitchFamily="18" charset="0"/>
              <a:cs typeface="Times New Roman" pitchFamily="18" charset="0"/>
            </a:endParaRPr>
          </a:p>
        </p:txBody>
      </p:sp>
      <p:sp>
        <p:nvSpPr>
          <p:cNvPr id="2" name="Title 1"/>
          <p:cNvSpPr>
            <a:spLocks noGrp="1"/>
          </p:cNvSpPr>
          <p:nvPr>
            <p:ph type="title"/>
          </p:nvPr>
        </p:nvSpPr>
        <p:spPr>
          <a:xfrm>
            <a:off x="474230" y="647700"/>
            <a:ext cx="8229600" cy="533400"/>
          </a:xfrm>
        </p:spPr>
        <p:txBody>
          <a:bodyPr/>
          <a:lstStyle/>
          <a:p>
            <a:pPr algn="just"/>
            <a:r>
              <a:rPr lang="en-US" b="1" dirty="0" smtClean="0">
                <a:solidFill>
                  <a:srgbClr val="FF0000"/>
                </a:solidFill>
                <a:latin typeface="Times New Roman" pitchFamily="18" charset="0"/>
                <a:cs typeface="Times New Roman" pitchFamily="18" charset="0"/>
              </a:rPr>
              <a:t>I. </a:t>
            </a:r>
            <a:r>
              <a:rPr lang="en-US" b="1" dirty="0" err="1" smtClean="0">
                <a:solidFill>
                  <a:srgbClr val="FF0000"/>
                </a:solidFill>
                <a:latin typeface="Times New Roman" pitchFamily="18" charset="0"/>
                <a:cs typeface="Times New Roman" pitchFamily="18" charset="0"/>
              </a:rPr>
              <a:t>NHỮNG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VẤN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ĐỀ</a:t>
            </a:r>
            <a:r>
              <a:rPr lang="en-US" b="1" dirty="0" smtClean="0">
                <a:solidFill>
                  <a:srgbClr val="FF0000"/>
                </a:solidFill>
                <a:latin typeface="Times New Roman" pitchFamily="18" charset="0"/>
                <a:cs typeface="Times New Roman" pitchFamily="18" charset="0"/>
              </a:rPr>
              <a:t> CHUNG</a:t>
            </a:r>
            <a:endParaRPr lang="en-US" b="1" dirty="0">
              <a:solidFill>
                <a:srgbClr val="FF0000"/>
              </a:solidFill>
              <a:latin typeface="Times New Roman" pitchFamily="18" charset="0"/>
              <a:cs typeface="Times New Roman" pitchFamily="18" charset="0"/>
            </a:endParaRPr>
          </a:p>
        </p:txBody>
      </p:sp>
      <p:sp>
        <p:nvSpPr>
          <p:cNvPr id="4" name="Date Placeholder 3"/>
          <p:cNvSpPr>
            <a:spLocks noGrp="1"/>
          </p:cNvSpPr>
          <p:nvPr>
            <p:ph type="dt" sz="half" idx="10"/>
          </p:nvPr>
        </p:nvSpPr>
        <p:spPr>
          <a:xfrm>
            <a:off x="6248400" y="6356350"/>
            <a:ext cx="2455431"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5</a:t>
            </a:fld>
            <a:endParaRPr lang="en-US" altLang="en-US"/>
          </a:p>
        </p:txBody>
      </p:sp>
      <p:sp>
        <p:nvSpPr>
          <p:cNvPr id="5" name="Rectangle 4"/>
          <p:cNvSpPr/>
          <p:nvPr/>
        </p:nvSpPr>
        <p:spPr>
          <a:xfrm>
            <a:off x="555770" y="1828800"/>
            <a:ext cx="8054830" cy="2708434"/>
          </a:xfrm>
          <a:prstGeom prst="rect">
            <a:avLst/>
          </a:prstGeom>
        </p:spPr>
        <p:txBody>
          <a:bodyPr wrap="square">
            <a:spAutoFit/>
          </a:bodyPr>
          <a:lstStyle/>
          <a:p>
            <a:pPr marL="514350" indent="-514350" algn="just">
              <a:buAutoNum type="arabicPeriod"/>
            </a:pPr>
            <a:r>
              <a:rPr lang="en-US" sz="3200" smtClean="0"/>
              <a:t>Chương </a:t>
            </a:r>
            <a:r>
              <a:rPr lang="en-US" sz="3200"/>
              <a:t>trình GD và phát triển Chương trình </a:t>
            </a:r>
            <a:r>
              <a:rPr lang="en-US" sz="3200" smtClean="0"/>
              <a:t>GD </a:t>
            </a:r>
            <a:r>
              <a:rPr lang="en-US" sz="3200"/>
              <a:t>nhà </a:t>
            </a:r>
            <a:r>
              <a:rPr lang="en-US" sz="3200" smtClean="0"/>
              <a:t>trường</a:t>
            </a:r>
          </a:p>
          <a:p>
            <a:pPr algn="just">
              <a:spcBef>
                <a:spcPts val="1200"/>
              </a:spcBef>
              <a:spcAft>
                <a:spcPts val="1200"/>
              </a:spcAft>
            </a:pPr>
            <a:r>
              <a:rPr lang="en-US" sz="3200" smtClean="0"/>
              <a:t>2. Phát triển Chương trình GD nhà trường theo quan điểm giáo dục toàn diện, tích hợp, lấy trẻ làm trung tâm</a:t>
            </a:r>
            <a:endParaRPr lang="en-US" sz="3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72110"/>
            <a:ext cx="8229600" cy="990600"/>
          </a:xfrm>
        </p:spPr>
        <p:txBody>
          <a:bodyPr/>
          <a:lstStyle/>
          <a:p>
            <a:r>
              <a:rPr lang="en-US" sz="2800" b="1">
                <a:solidFill>
                  <a:srgbClr val="FF0000"/>
                </a:solidFill>
                <a:latin typeface="Times New Roman" pitchFamily="18" charset="0"/>
                <a:cs typeface="Times New Roman" pitchFamily="18" charset="0"/>
              </a:rPr>
              <a:t>I. NHỮNG VẤN ĐỀ CHUNG </a:t>
            </a:r>
            <a:r>
              <a:rPr lang="en-US" sz="2800" b="1" smtClean="0">
                <a:solidFill>
                  <a:srgbClr val="FF0000"/>
                </a:solidFill>
                <a:latin typeface="Times New Roman" pitchFamily="18" charset="0"/>
                <a:cs typeface="Times New Roman" pitchFamily="18" charset="0"/>
              </a:rPr>
              <a:t/>
            </a:r>
            <a:br>
              <a:rPr lang="en-US" sz="2800" b="1" smtClean="0">
                <a:solidFill>
                  <a:srgbClr val="FF0000"/>
                </a:solidFill>
                <a:latin typeface="Times New Roman" pitchFamily="18" charset="0"/>
                <a:cs typeface="Times New Roman" pitchFamily="18" charset="0"/>
              </a:rPr>
            </a:br>
            <a:r>
              <a:rPr lang="en-US" sz="2800" b="1" smtClean="0">
                <a:solidFill>
                  <a:srgbClr val="0070C0"/>
                </a:solidFill>
              </a:rPr>
              <a:t>1</a:t>
            </a:r>
            <a:r>
              <a:rPr lang="en-US" sz="2800" b="1">
                <a:solidFill>
                  <a:srgbClr val="0070C0"/>
                </a:solidFill>
              </a:rPr>
              <a:t>. Chương trình GD và phát triển Chương trình GD nhà </a:t>
            </a:r>
            <a:r>
              <a:rPr lang="en-US" sz="2800" b="1" smtClean="0">
                <a:solidFill>
                  <a:srgbClr val="0070C0"/>
                </a:solidFill>
              </a:rPr>
              <a:t>trường</a:t>
            </a:r>
            <a:endParaRPr lang="en-US" sz="2800" b="1">
              <a:solidFill>
                <a:srgbClr val="FF0000"/>
              </a:solidFill>
            </a:endParaRPr>
          </a:p>
        </p:txBody>
      </p:sp>
      <p:sp>
        <p:nvSpPr>
          <p:cNvPr id="3" name="Content Placeholder 2"/>
          <p:cNvSpPr>
            <a:spLocks noGrp="1"/>
          </p:cNvSpPr>
          <p:nvPr>
            <p:ph sz="quarter" idx="1"/>
          </p:nvPr>
        </p:nvSpPr>
        <p:spPr>
          <a:xfrm>
            <a:off x="457200" y="1295400"/>
            <a:ext cx="8229600" cy="4632960"/>
          </a:xfrm>
        </p:spPr>
        <p:txBody>
          <a:bodyPr/>
          <a:lstStyle/>
          <a:p>
            <a:pPr marL="0" indent="0" algn="just">
              <a:buNone/>
            </a:pPr>
            <a:r>
              <a:rPr lang="en-US" b="1">
                <a:latin typeface="Times New Roman" panose="02020603050405020304" pitchFamily="18" charset="0"/>
                <a:ea typeface="Calibri" panose="020F0502020204030204" pitchFamily="34" charset="0"/>
                <a:cs typeface="Times New Roman" panose="02020603050405020304" pitchFamily="18" charset="0"/>
              </a:rPr>
              <a:t>1.1. </a:t>
            </a:r>
            <a:r>
              <a:rPr lang="en-US" b="1">
                <a:latin typeface="Times New Roman" pitchFamily="18" charset="0"/>
                <a:cs typeface="Times New Roman" pitchFamily="18" charset="0"/>
              </a:rPr>
              <a:t>Khái niệm </a:t>
            </a:r>
            <a:r>
              <a:rPr lang="vi-VN" b="1">
                <a:latin typeface="Times New Roman" panose="02020603050405020304" pitchFamily="18" charset="0"/>
                <a:ea typeface="Calibri" panose="020F0502020204030204" pitchFamily="34" charset="0"/>
                <a:cs typeface="Times New Roman" panose="02020603050405020304" pitchFamily="18" charset="0"/>
              </a:rPr>
              <a:t>Chương trình </a:t>
            </a:r>
            <a:r>
              <a:rPr lang="en-US" b="1">
                <a:latin typeface="Times New Roman" panose="02020603050405020304" pitchFamily="18" charset="0"/>
                <a:ea typeface="Calibri" panose="020F0502020204030204" pitchFamily="34" charset="0"/>
                <a:cs typeface="Times New Roman" panose="02020603050405020304" pitchFamily="18" charset="0"/>
              </a:rPr>
              <a:t>giáo dục</a:t>
            </a:r>
            <a:r>
              <a:rPr lang="vi-VN" b="1">
                <a:latin typeface="Times New Roman" panose="02020603050405020304" pitchFamily="18" charset="0"/>
                <a:ea typeface="Calibri" panose="020F0502020204030204" pitchFamily="34" charset="0"/>
                <a:cs typeface="Times New Roman" panose="02020603050405020304" pitchFamily="18" charset="0"/>
              </a:rPr>
              <a:t> nhà trường</a:t>
            </a:r>
            <a:r>
              <a:rPr lang="en-US" b="1">
                <a:latin typeface="Times New Roman" panose="02020603050405020304" pitchFamily="18" charset="0"/>
                <a:ea typeface="Calibri" panose="020F0502020204030204" pitchFamily="34" charset="0"/>
                <a:cs typeface="Times New Roman" panose="02020603050405020304" pitchFamily="18" charset="0"/>
              </a:rPr>
              <a:t> </a:t>
            </a:r>
            <a:r>
              <a:rPr lang="en-US"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(CTGDNT):</a:t>
            </a:r>
            <a:r>
              <a:rPr lang="vi-VN"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 chương trình </a:t>
            </a:r>
            <a:r>
              <a:rPr 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 dục của cơ sở giáo dục </a:t>
            </a:r>
            <a:r>
              <a:rPr lang="en-US">
                <a:latin typeface="Times New Roman" panose="02020603050405020304" pitchFamily="18" charset="0"/>
                <a:ea typeface="Calibri" panose="020F0502020204030204" pitchFamily="34" charset="0"/>
                <a:cs typeface="Times New Roman" panose="02020603050405020304" pitchFamily="18" charset="0"/>
              </a:rPr>
              <a:t>được cụ thể hóa từ Chương trình quốc gia </a:t>
            </a:r>
            <a:r>
              <a:rPr lang="en-US" i="1">
                <a:latin typeface="Times New Roman" panose="02020603050405020304" pitchFamily="18" charset="0"/>
                <a:ea typeface="Calibri" panose="020F0502020204030204" pitchFamily="34" charset="0"/>
                <a:cs typeface="Times New Roman" panose="02020603050405020304" pitchFamily="18" charset="0"/>
              </a:rPr>
              <a:t>(Chương trình khung)</a:t>
            </a:r>
          </a:p>
          <a:p>
            <a:pPr marL="0" indent="0" algn="just">
              <a:buNone/>
            </a:pPr>
            <a:r>
              <a:rPr lang="en-US" b="1">
                <a:latin typeface="Times New Roman" panose="02020603050405020304" pitchFamily="18" charset="0"/>
                <a:cs typeface="Times New Roman" panose="02020603050405020304" pitchFamily="18" charset="0"/>
              </a:rPr>
              <a:t>1.2. Khái niệm </a:t>
            </a:r>
            <a:r>
              <a:rPr lang="vi-VN" b="1">
                <a:latin typeface="Times New Roman" panose="02020603050405020304" pitchFamily="18" charset="0"/>
                <a:cs typeface="Times New Roman" panose="02020603050405020304" pitchFamily="18" charset="0"/>
              </a:rPr>
              <a:t>Phát triển </a:t>
            </a:r>
            <a:r>
              <a:rPr lang="en-US" b="1">
                <a:latin typeface="Times New Roman" panose="02020603050405020304" pitchFamily="18" charset="0"/>
                <a:cs typeface="Times New Roman" panose="02020603050405020304" pitchFamily="18" charset="0"/>
              </a:rPr>
              <a:t>CTGDNT: </a:t>
            </a:r>
            <a:r>
              <a:rPr lang="en-US">
                <a:latin typeface="Times New Roman" panose="02020603050405020304" pitchFamily="18" charset="0"/>
                <a:cs typeface="Times New Roman" panose="02020603050405020304" pitchFamily="18" charset="0"/>
              </a:rPr>
              <a:t>là </a:t>
            </a:r>
            <a:r>
              <a:rPr lang="vi-VN">
                <a:latin typeface="Times New Roman" panose="02020603050405020304" pitchFamily="18" charset="0"/>
                <a:cs typeface="Times New Roman" panose="02020603050405020304" pitchFamily="18" charset="0"/>
              </a:rPr>
              <a:t>quá trình cơ sở giáo dục </a:t>
            </a:r>
            <a:r>
              <a:rPr lang="en-US">
                <a:latin typeface="Times New Roman" panose="02020603050405020304" pitchFamily="18" charset="0"/>
                <a:cs typeface="Times New Roman" panose="02020603050405020304" pitchFamily="18" charset="0"/>
              </a:rPr>
              <a:t>(CSGD)</a:t>
            </a:r>
            <a:r>
              <a:rPr lang="en-US" b="1">
                <a:solidFill>
                  <a:srgbClr val="0070C0"/>
                </a:solidFill>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cụ thể hoá chương trình giáo dục quốc gia</a:t>
            </a:r>
            <a:r>
              <a:rPr lang="en-US">
                <a:latin typeface="Times New Roman" panose="02020603050405020304" pitchFamily="18" charset="0"/>
                <a:cs typeface="Times New Roman" panose="02020603050405020304" pitchFamily="18" charset="0"/>
              </a:rPr>
              <a:t> </a:t>
            </a:r>
            <a:r>
              <a:rPr lang="vi-VN">
                <a:solidFill>
                  <a:srgbClr val="FF0000"/>
                </a:solidFill>
                <a:latin typeface="Times New Roman" panose="02020603050405020304" pitchFamily="18" charset="0"/>
                <a:cs typeface="Times New Roman" panose="02020603050405020304" pitchFamily="18" charset="0"/>
              </a:rPr>
              <a:t>phù hợp ở mức cao nhất với thực tiễn của cơ sở giáo dục</a:t>
            </a:r>
            <a:r>
              <a:rPr lang="vi-VN">
                <a:latin typeface="Times New Roman" panose="02020603050405020304" pitchFamily="18" charset="0"/>
                <a:cs typeface="Times New Roman" panose="02020603050405020304" pitchFamily="18" charset="0"/>
              </a:rPr>
              <a:t>. </a:t>
            </a:r>
            <a:endParaRPr lang="en-AU"/>
          </a:p>
          <a:p>
            <a:pPr marL="0" indent="0" algn="just">
              <a:buNone/>
            </a:pPr>
            <a:r>
              <a:rPr lang="en-US" i="1">
                <a:latin typeface="Times New Roman" panose="02020603050405020304" pitchFamily="18" charset="0"/>
                <a:cs typeface="Times New Roman" panose="02020603050405020304" pitchFamily="18" charset="0"/>
              </a:rPr>
              <a:t>(là CSGD xác định mục tiêu, kế hoạch thực hiện, nội dung giáo dục, kết quả mong đợi, các hoạt động giáo dục, hình thức tổ chức, phương pháp giáo dục, môi trường cho trẻ hoạt động và đánh giá sự phát triển của trẻ một cách </a:t>
            </a:r>
            <a:r>
              <a:rPr lang="en-US" i="1">
                <a:solidFill>
                  <a:srgbClr val="FF0000"/>
                </a:solidFill>
                <a:latin typeface="Times New Roman" panose="02020603050405020304" pitchFamily="18" charset="0"/>
                <a:cs typeface="Times New Roman" panose="02020603050405020304" pitchFamily="18" charset="0"/>
              </a:rPr>
              <a:t>chi tiết, cụ thể </a:t>
            </a:r>
            <a:r>
              <a:rPr lang="en-US" i="1">
                <a:latin typeface="Times New Roman" panose="02020603050405020304" pitchFamily="18" charset="0"/>
                <a:cs typeface="Times New Roman" panose="02020603050405020304" pitchFamily="18" charset="0"/>
              </a:rPr>
              <a:t>nhằm </a:t>
            </a:r>
            <a:r>
              <a:rPr lang="en-US" i="1">
                <a:solidFill>
                  <a:srgbClr val="FF0000"/>
                </a:solidFill>
                <a:latin typeface="Times New Roman" panose="02020603050405020304" pitchFamily="18" charset="0"/>
                <a:cs typeface="Times New Roman" panose="02020603050405020304" pitchFamily="18" charset="0"/>
              </a:rPr>
              <a:t>phù hợp</a:t>
            </a:r>
            <a:r>
              <a:rPr lang="en-US" i="1">
                <a:latin typeface="Times New Roman" panose="02020603050405020304" pitchFamily="18" charset="0"/>
                <a:cs typeface="Times New Roman" panose="02020603050405020304" pitchFamily="18" charset="0"/>
              </a:rPr>
              <a:t> với nhà trường/địa phương</a:t>
            </a:r>
            <a:endParaRPr lang="en-US"/>
          </a:p>
        </p:txBody>
      </p:sp>
      <p:sp>
        <p:nvSpPr>
          <p:cNvPr id="4" name="Date Placeholder 3"/>
          <p:cNvSpPr>
            <a:spLocks noGrp="1"/>
          </p:cNvSpPr>
          <p:nvPr>
            <p:ph type="dt" sz="half" idx="10"/>
          </p:nvPr>
        </p:nvSpPr>
        <p:spPr>
          <a:xfrm>
            <a:off x="6019800" y="6356350"/>
            <a:ext cx="2670175"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5" name="Slide Number Placeholder 4"/>
          <p:cNvSpPr>
            <a:spLocks noGrp="1"/>
          </p:cNvSpPr>
          <p:nvPr>
            <p:ph type="sldNum" sz="quarter" idx="12"/>
          </p:nvPr>
        </p:nvSpPr>
        <p:spPr/>
        <p:txBody>
          <a:bodyPr/>
          <a:lstStyle/>
          <a:p>
            <a:fld id="{BCD6338F-7172-4167-8A6E-F9902A631F3F}" type="slidenum">
              <a:rPr lang="en-US" altLang="en-US" smtClean="0"/>
              <a:pPr/>
              <a:t>6</a:t>
            </a:fld>
            <a:endParaRPr lang="en-US" altLang="en-US"/>
          </a:p>
        </p:txBody>
      </p:sp>
    </p:spTree>
    <p:extLst>
      <p:ext uri="{BB962C8B-B14F-4D97-AF65-F5344CB8AC3E}">
        <p14:creationId xmlns:p14="http://schemas.microsoft.com/office/powerpoint/2010/main" val="3593471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723900"/>
            <a:ext cx="8229600" cy="990600"/>
          </a:xfrm>
        </p:spPr>
        <p:txBody>
          <a:bodyPr/>
          <a:lstStyle/>
          <a:p>
            <a:r>
              <a:rPr lang="en-US" b="1">
                <a:solidFill>
                  <a:srgbClr val="FF0000"/>
                </a:solidFill>
                <a:latin typeface="Times New Roman" pitchFamily="18" charset="0"/>
                <a:cs typeface="Times New Roman" pitchFamily="18" charset="0"/>
              </a:rPr>
              <a:t>I. NHỮNG VẤN ĐỀ CHUNG (tt)</a:t>
            </a:r>
            <a:br>
              <a:rPr lang="en-US" b="1">
                <a:solidFill>
                  <a:srgbClr val="FF0000"/>
                </a:solidFill>
                <a:latin typeface="Times New Roman" pitchFamily="18" charset="0"/>
                <a:cs typeface="Times New Roman" pitchFamily="18" charset="0"/>
              </a:rPr>
            </a:br>
            <a:r>
              <a:rPr lang="en-US" b="1">
                <a:solidFill>
                  <a:srgbClr val="0070C0"/>
                </a:solidFill>
              </a:rPr>
              <a:t>1. Chương trình GD và phát triển Chương trình GD nhà trường </a:t>
            </a:r>
            <a:r>
              <a:rPr lang="en-US" b="1">
                <a:solidFill>
                  <a:srgbClr val="0070C0"/>
                </a:solidFill>
                <a:latin typeface="Times New Roman" pitchFamily="18" charset="0"/>
                <a:cs typeface="Times New Roman" pitchFamily="18" charset="0"/>
              </a:rPr>
              <a:t>(tt)</a:t>
            </a:r>
            <a:endParaRPr lang="en-US"/>
          </a:p>
        </p:txBody>
      </p:sp>
      <p:sp>
        <p:nvSpPr>
          <p:cNvPr id="3" name="Content Placeholder 2"/>
          <p:cNvSpPr>
            <a:spLocks noGrp="1"/>
          </p:cNvSpPr>
          <p:nvPr>
            <p:ph sz="quarter" idx="1"/>
          </p:nvPr>
        </p:nvSpPr>
        <p:spPr>
          <a:xfrm>
            <a:off x="457200" y="1219200"/>
            <a:ext cx="8229600" cy="3352800"/>
          </a:xfrm>
        </p:spPr>
        <p:txBody>
          <a:bodyPr/>
          <a:lstStyle/>
          <a:p>
            <a:pPr marL="0" indent="0">
              <a:buNone/>
            </a:pPr>
            <a:endParaRPr lang="en-US" smtClean="0"/>
          </a:p>
          <a:p>
            <a:pPr marL="0" indent="0">
              <a:buNone/>
            </a:pPr>
            <a:endParaRPr lang="en-US"/>
          </a:p>
          <a:p>
            <a:pPr marL="0" indent="0" algn="just">
              <a:buNone/>
            </a:pPr>
            <a:r>
              <a:rPr lang="en-US" smtClean="0"/>
              <a:t>Câu hỏi: </a:t>
            </a:r>
            <a:r>
              <a:rPr lang="en-US" b="1" smtClean="0"/>
              <a:t>Theo các chị, vì sao phải phát triển chương trình giáo dục nhà trường?</a:t>
            </a:r>
            <a:endParaRPr lang="en-US" b="1"/>
          </a:p>
        </p:txBody>
      </p:sp>
      <p:sp>
        <p:nvSpPr>
          <p:cNvPr id="4" name="Date Placeholder 3"/>
          <p:cNvSpPr>
            <a:spLocks noGrp="1"/>
          </p:cNvSpPr>
          <p:nvPr>
            <p:ph type="dt" sz="half" idx="10"/>
          </p:nvPr>
        </p:nvSpPr>
        <p:spPr>
          <a:xfrm>
            <a:off x="6400800" y="6356350"/>
            <a:ext cx="25146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5" name="Slide Number Placeholder 4"/>
          <p:cNvSpPr>
            <a:spLocks noGrp="1"/>
          </p:cNvSpPr>
          <p:nvPr>
            <p:ph type="sldNum" sz="quarter" idx="12"/>
          </p:nvPr>
        </p:nvSpPr>
        <p:spPr/>
        <p:txBody>
          <a:bodyPr/>
          <a:lstStyle/>
          <a:p>
            <a:fld id="{BCD6338F-7172-4167-8A6E-F9902A631F3F}" type="slidenum">
              <a:rPr lang="en-US" altLang="en-US" smtClean="0"/>
              <a:pPr/>
              <a:t>7</a:t>
            </a:fld>
            <a:endParaRPr lang="en-US" altLang="en-US"/>
          </a:p>
        </p:txBody>
      </p:sp>
    </p:spTree>
    <p:extLst>
      <p:ext uri="{BB962C8B-B14F-4D97-AF65-F5344CB8AC3E}">
        <p14:creationId xmlns:p14="http://schemas.microsoft.com/office/powerpoint/2010/main" val="3384797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40" y="304800"/>
            <a:ext cx="8229600" cy="1378527"/>
          </a:xfrm>
        </p:spPr>
        <p:txBody>
          <a:bodyPr/>
          <a:lstStyle/>
          <a:p>
            <a:r>
              <a:rPr lang="en-US" sz="2800" b="1" smtClean="0">
                <a:solidFill>
                  <a:srgbClr val="FF0000"/>
                </a:solidFill>
                <a:latin typeface="Times New Roman" pitchFamily="18" charset="0"/>
                <a:cs typeface="Times New Roman" pitchFamily="18" charset="0"/>
              </a:rPr>
              <a:t>I. NHỮNG </a:t>
            </a:r>
            <a:r>
              <a:rPr lang="en-US" sz="2800" b="1">
                <a:solidFill>
                  <a:srgbClr val="FF0000"/>
                </a:solidFill>
                <a:latin typeface="Times New Roman" pitchFamily="18" charset="0"/>
                <a:cs typeface="Times New Roman" pitchFamily="18" charset="0"/>
              </a:rPr>
              <a:t>VẤN ĐỀ CHUNG (tt)</a:t>
            </a:r>
            <a:br>
              <a:rPr lang="en-US" sz="2800" b="1">
                <a:solidFill>
                  <a:srgbClr val="FF0000"/>
                </a:solidFill>
                <a:latin typeface="Times New Roman" pitchFamily="18" charset="0"/>
                <a:cs typeface="Times New Roman" pitchFamily="18" charset="0"/>
              </a:rPr>
            </a:br>
            <a:r>
              <a:rPr lang="en-US" sz="2800" b="1">
                <a:solidFill>
                  <a:srgbClr val="0070C0"/>
                </a:solidFill>
              </a:rPr>
              <a:t>1. Chương trình GD và phát triển Chương trình GD nhà trường </a:t>
            </a:r>
            <a:r>
              <a:rPr lang="en-US" sz="2800" b="1">
                <a:solidFill>
                  <a:srgbClr val="0070C0"/>
                </a:solidFill>
                <a:latin typeface="Times New Roman" pitchFamily="18" charset="0"/>
                <a:cs typeface="Times New Roman" pitchFamily="18" charset="0"/>
              </a:rPr>
              <a:t>(tt)</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41913" y="1905000"/>
            <a:ext cx="8074025" cy="4451350"/>
          </a:xfrm>
        </p:spPr>
        <p:txBody>
          <a:bodyPr/>
          <a:lstStyle/>
          <a:p>
            <a:pPr marL="0" indent="0" algn="just">
              <a:buNone/>
            </a:pPr>
            <a:r>
              <a:rPr lang="en-US" b="1" smtClean="0">
                <a:latin typeface="Times New Roman" pitchFamily="18" charset="0"/>
                <a:cs typeface="Times New Roman" pitchFamily="18" charset="0"/>
              </a:rPr>
              <a:t>1.3</a:t>
            </a:r>
            <a:r>
              <a:rPr lang="en-US" b="1" dirty="0">
                <a:latin typeface="Times New Roman" pitchFamily="18" charset="0"/>
                <a:cs typeface="Times New Roman" pitchFamily="18" charset="0"/>
              </a:rPr>
              <a:t>.</a:t>
            </a:r>
            <a:r>
              <a:rPr lang="en-US" b="1" smtClean="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CTGDNT</a:t>
            </a:r>
            <a:endParaRPr lang="en-US" dirty="0" smtClean="0">
              <a:latin typeface="Times New Roman" pitchFamily="18" charset="0"/>
              <a:cs typeface="Times New Roman" pitchFamily="18" charset="0"/>
            </a:endParaRPr>
          </a:p>
          <a:p>
            <a:pPr marL="0" indent="0" algn="just">
              <a:spcBef>
                <a:spcPts val="1200"/>
              </a:spcBef>
              <a:spcAft>
                <a:spcPts val="1200"/>
              </a:spcAft>
              <a:buNone/>
            </a:pP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hiện</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nay.</a:t>
            </a:r>
            <a:endParaRPr lang="en-US" dirty="0">
              <a:latin typeface="Times New Roman" pitchFamily="18" charset="0"/>
              <a:cs typeface="Times New Roman" pitchFamily="18" charset="0"/>
            </a:endParaRPr>
          </a:p>
          <a:p>
            <a:pPr marL="0" indent="0" algn="just">
              <a:spcBef>
                <a:spcPts val="1200"/>
              </a:spcBef>
              <a:spcAft>
                <a:spcPts val="1200"/>
              </a:spcAft>
              <a:buNone/>
            </a:pPr>
            <a:r>
              <a:rPr lang="en-US" dirty="0">
                <a:latin typeface="Times New Roman" pitchFamily="18" charset="0"/>
                <a:cs typeface="Times New Roman"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AU" sz="28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spcBef>
                <a:spcPts val="1200"/>
              </a:spcBef>
              <a:spcAft>
                <a:spcPts val="1200"/>
              </a:spcAft>
              <a:buNone/>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Tạo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hợp</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học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itchFamily="18" charset="0"/>
              <a:cs typeface="Times New Roman" pitchFamily="18" charset="0"/>
            </a:endParaRPr>
          </a:p>
          <a:p>
            <a:pPr>
              <a:spcBef>
                <a:spcPts val="1200"/>
              </a:spcBef>
              <a:spcAft>
                <a:spcPts val="1200"/>
              </a:spcAft>
            </a:pPr>
            <a:endParaRPr lang="en-US" dirty="0"/>
          </a:p>
        </p:txBody>
      </p:sp>
      <p:sp>
        <p:nvSpPr>
          <p:cNvPr id="4" name="Date Placeholder 3"/>
          <p:cNvSpPr>
            <a:spLocks noGrp="1"/>
          </p:cNvSpPr>
          <p:nvPr>
            <p:ph type="dt" sz="half" idx="10"/>
          </p:nvPr>
        </p:nvSpPr>
        <p:spPr>
          <a:xfrm>
            <a:off x="6400800" y="6356350"/>
            <a:ext cx="25146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8</a:t>
            </a:fld>
            <a:endParaRPr lang="en-US" altLang="en-US"/>
          </a:p>
        </p:txBody>
      </p:sp>
    </p:spTree>
    <p:extLst>
      <p:ext uri="{BB962C8B-B14F-4D97-AF65-F5344CB8AC3E}">
        <p14:creationId xmlns:p14="http://schemas.microsoft.com/office/powerpoint/2010/main" val="4209570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76200"/>
            <a:ext cx="8229600" cy="1385455"/>
          </a:xfrm>
        </p:spPr>
        <p:txBody>
          <a:bodyPr/>
          <a:lstStyle/>
          <a:p>
            <a:pPr marR="18415">
              <a:spcBef>
                <a:spcPts val="0"/>
              </a:spcBef>
              <a:spcAft>
                <a:spcPts val="0"/>
              </a:spcAft>
            </a:pPr>
            <a:r>
              <a:rPr lang="en-US" sz="2800" b="1" smtClean="0">
                <a:solidFill>
                  <a:srgbClr val="FF0000"/>
                </a:solidFill>
                <a:latin typeface="Times New Roman" pitchFamily="18" charset="0"/>
                <a:cs typeface="Times New Roman" pitchFamily="18" charset="0"/>
              </a:rPr>
              <a:t>I. NHỮNG </a:t>
            </a:r>
            <a:r>
              <a:rPr lang="en-US" sz="2800" b="1" dirty="0" err="1">
                <a:solidFill>
                  <a:srgbClr val="FF0000"/>
                </a:solidFill>
                <a:latin typeface="Times New Roman" pitchFamily="18" charset="0"/>
                <a:cs typeface="Times New Roman" pitchFamily="18" charset="0"/>
              </a:rPr>
              <a:t>VẤN</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ĐỀ</a:t>
            </a:r>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CHUNG (tt)</a:t>
            </a:r>
            <a:br>
              <a:rPr lang="en-US" sz="2800" b="1" smtClean="0">
                <a:solidFill>
                  <a:srgbClr val="FF0000"/>
                </a:solidFill>
                <a:latin typeface="Times New Roman" pitchFamily="18" charset="0"/>
                <a:cs typeface="Times New Roman" pitchFamily="18" charset="0"/>
              </a:rPr>
            </a:br>
            <a:r>
              <a:rPr lang="en-US" sz="2800" b="1">
                <a:solidFill>
                  <a:srgbClr val="0070C0"/>
                </a:solidFill>
              </a:rPr>
              <a:t>1. Chương trình GD và phát triển Chương trình GD nhà trường </a:t>
            </a:r>
            <a:r>
              <a:rPr lang="en-US" sz="2800" b="1">
                <a:solidFill>
                  <a:srgbClr val="0070C0"/>
                </a:solidFill>
                <a:latin typeface="Times New Roman" pitchFamily="18" charset="0"/>
                <a:cs typeface="Times New Roman" pitchFamily="18" charset="0"/>
              </a:rPr>
              <a:t>(tt)</a:t>
            </a:r>
            <a:endParaRPr lang="en-AU" sz="28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447800"/>
            <a:ext cx="8229600" cy="4724400"/>
          </a:xfrm>
        </p:spPr>
        <p:txBody>
          <a:bodyPr/>
          <a:lstStyle/>
          <a:p>
            <a:pPr marL="0" marR="18415" lvl="0" indent="0" algn="just">
              <a:spcBef>
                <a:spcPts val="0"/>
              </a:spcBef>
              <a:spcAft>
                <a:spcPts val="0"/>
              </a:spcAft>
              <a:buNone/>
            </a:pPr>
            <a:r>
              <a:rPr lang="en-US" sz="2800" b="1" smtClean="0">
                <a:latin typeface="Times New Roman" pitchFamily="18" charset="0"/>
                <a:cs typeface="Times New Roman" pitchFamily="18" charset="0"/>
              </a:rPr>
              <a:t>1.4. </a:t>
            </a:r>
            <a:r>
              <a:rPr lang="vi-VN" sz="2800" b="1" dirty="0">
                <a:latin typeface="Times New Roman" panose="02020603050405020304" pitchFamily="18" charset="0"/>
                <a:ea typeface="Calibri" panose="020F0502020204030204" pitchFamily="34" charset="0"/>
                <a:cs typeface="Times New Roman" panose="02020603050405020304" pitchFamily="18" charset="0"/>
              </a:rPr>
              <a:t>Cơ sở phát triển chương trình giáo dục nhà trường</a:t>
            </a:r>
            <a:endParaRPr lang="en-US"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18415" lvl="0" indent="0" algn="just">
              <a:spcBef>
                <a:spcPts val="0"/>
              </a:spcBef>
              <a:spcAft>
                <a:spcPts val="0"/>
              </a:spcAft>
              <a:buNone/>
            </a:pP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Căn</a:t>
            </a: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cứ</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marL="0" marR="18415" lvl="0" indent="0" algn="just">
              <a:spcBef>
                <a:spcPts val="0"/>
              </a:spcBef>
              <a:spcAft>
                <a:spcPts val="0"/>
              </a:spcAft>
              <a:buNone/>
            </a:pPr>
            <a:r>
              <a:rPr lang="en-US" sz="2800" smtClean="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hlinkClick r:id="rId2" action="ppaction://hlinkfile"/>
              </a:rPr>
              <a:t>Luật</a:t>
            </a:r>
            <a:r>
              <a:rPr lang="en-US" sz="2800" dirty="0">
                <a:latin typeface="Times New Roman" panose="02020603050405020304" pitchFamily="18" charset="0"/>
                <a:cs typeface="Times New Roman" panose="02020603050405020304" pitchFamily="18" charset="0"/>
                <a:hlinkClick r:id="rId2" action="ppaction://hlinkfile"/>
              </a:rPr>
              <a:t> </a:t>
            </a:r>
            <a:r>
              <a:rPr lang="en-US" sz="2800" dirty="0" err="1">
                <a:latin typeface="Times New Roman" panose="02020603050405020304" pitchFamily="18" charset="0"/>
                <a:cs typeface="Times New Roman" panose="02020603050405020304" pitchFamily="18" charset="0"/>
                <a:hlinkClick r:id="rId2" action="ppaction://hlinkfile"/>
              </a:rPr>
              <a:t>Giáo</a:t>
            </a:r>
            <a:r>
              <a:rPr lang="en-US" sz="2800" dirty="0">
                <a:latin typeface="Times New Roman" panose="02020603050405020304" pitchFamily="18" charset="0"/>
                <a:cs typeface="Times New Roman" panose="02020603050405020304" pitchFamily="18" charset="0"/>
                <a:hlinkClick r:id="rId2" action="ppaction://hlinkfile"/>
              </a:rPr>
              <a:t> </a:t>
            </a:r>
            <a:r>
              <a:rPr lang="en-US" sz="2800" dirty="0" err="1">
                <a:latin typeface="Times New Roman" panose="02020603050405020304" pitchFamily="18" charset="0"/>
                <a:cs typeface="Times New Roman" panose="02020603050405020304" pitchFamily="18" charset="0"/>
                <a:hlinkClick r:id="rId2" action="ppaction://hlinkfile"/>
              </a:rPr>
              <a:t>dục</a:t>
            </a:r>
            <a:r>
              <a:rPr lang="en-US" sz="2800" dirty="0">
                <a:latin typeface="Times New Roman" panose="02020603050405020304" pitchFamily="18" charset="0"/>
                <a:cs typeface="Times New Roman" panose="02020603050405020304" pitchFamily="18" charset="0"/>
              </a:rPr>
              <a:t>, 2019,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25.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mầm</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khoản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c) </a:t>
            </a:r>
          </a:p>
          <a:p>
            <a:pPr marL="0" marR="18415" lvl="0" indent="0" algn="just">
              <a:spcBef>
                <a:spcPts val="0"/>
              </a:spcBef>
              <a:spcAft>
                <a:spcPts val="0"/>
              </a:spcAft>
              <a:buNone/>
            </a:pPr>
            <a:r>
              <a:rPr lang="en-US" sz="2800" smtClean="0">
                <a:latin typeface="Times New Roman" panose="02020603050405020304" pitchFamily="18" charset="0"/>
                <a:cs typeface="Times New Roman" panose="02020603050405020304" pitchFamily="18" charset="0"/>
              </a:rPr>
              <a:t>- Phần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mầm</a:t>
            </a:r>
            <a:r>
              <a:rPr lang="en-US" sz="2800" dirty="0">
                <a:latin typeface="Times New Roman" panose="02020603050405020304" pitchFamily="18" charset="0"/>
                <a:cs typeface="Times New Roman" panose="02020603050405020304" pitchFamily="18" charset="0"/>
              </a:rPr>
              <a:t> non</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Văn bản hợp nhất </a:t>
            </a:r>
            <a:r>
              <a:rPr lang="en-US" sz="2800" smtClean="0">
                <a:latin typeface="Times New Roman" panose="02020603050405020304" pitchFamily="18" charset="0"/>
                <a:cs typeface="Times New Roman" panose="02020603050405020304" pitchFamily="18" charset="0"/>
                <a:hlinkClick r:id="rId3" action="ppaction://hlinkfile"/>
              </a:rPr>
              <a:t>số </a:t>
            </a:r>
            <a:r>
              <a:rPr lang="en-US" sz="2800" dirty="0">
                <a:latin typeface="Times New Roman" panose="02020603050405020304" pitchFamily="18" charset="0"/>
                <a:cs typeface="Times New Roman" panose="02020603050405020304" pitchFamily="18" charset="0"/>
                <a:hlinkClick r:id="rId3" action="ppaction://hlinkfile"/>
              </a:rPr>
              <a:t>01/</a:t>
            </a:r>
            <a:r>
              <a:rPr lang="en-US" sz="2800" dirty="0" err="1">
                <a:latin typeface="Times New Roman" panose="02020603050405020304" pitchFamily="18" charset="0"/>
                <a:cs typeface="Times New Roman" panose="02020603050405020304" pitchFamily="18" charset="0"/>
                <a:hlinkClick r:id="rId3" action="ppaction://hlinkfile"/>
              </a:rPr>
              <a:t>VBHN-BGDĐT</a:t>
            </a:r>
            <a:r>
              <a:rPr lang="en-US" sz="2800" dirty="0">
                <a:latin typeface="Times New Roman" panose="02020603050405020304" pitchFamily="18" charset="0"/>
                <a:cs typeface="Times New Roman" panose="02020603050405020304" pitchFamily="18" charset="0"/>
                <a:hlinkClick r:id="rId3" action="ppaction://hlinkfile"/>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13 </a:t>
            </a:r>
            <a:r>
              <a:rPr lang="en-US" sz="2800" err="1">
                <a:latin typeface="Times New Roman" panose="02020603050405020304" pitchFamily="18" charset="0"/>
                <a:cs typeface="Times New Roman" panose="02020603050405020304" pitchFamily="18" charset="0"/>
              </a:rPr>
              <a:t>tháng</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4 năm </a:t>
            </a:r>
            <a:r>
              <a:rPr lang="en-US" sz="2800" dirty="0">
                <a:latin typeface="Times New Roman" panose="02020603050405020304" pitchFamily="18" charset="0"/>
                <a:cs typeface="Times New Roman" panose="02020603050405020304" pitchFamily="18" charset="0"/>
              </a:rPr>
              <a:t>2021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mầm</a:t>
            </a:r>
            <a:r>
              <a:rPr lang="en-US" sz="2800" dirty="0">
                <a:latin typeface="Times New Roman" panose="02020603050405020304" pitchFamily="18" charset="0"/>
                <a:cs typeface="Times New Roman" panose="02020603050405020304" pitchFamily="18" charset="0"/>
              </a:rPr>
              <a:t> non</a:t>
            </a:r>
            <a:endParaRPr lang="en-AU" sz="2800" dirty="0">
              <a:latin typeface="Times New Roman" panose="02020603050405020304" pitchFamily="18" charset="0"/>
              <a:ea typeface="Calibri" panose="020F0502020204030204" pitchFamily="34" charset="0"/>
              <a:cs typeface="Times New Roman" panose="02020603050405020304" pitchFamily="18" charset="0"/>
            </a:endParaRPr>
          </a:p>
          <a:p>
            <a:pPr marL="0" marR="18415" indent="0" algn="just">
              <a:spcBef>
                <a:spcPts val="0"/>
              </a:spcBef>
              <a:spcAft>
                <a:spcPts val="0"/>
              </a:spcAft>
              <a:buNone/>
            </a:pP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Căn</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cứ</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tiễn</a:t>
            </a:r>
            <a:endParaRPr lang="en-AU" sz="2800" b="1" dirty="0">
              <a:solidFill>
                <a:srgbClr val="C00000"/>
              </a:solidFill>
              <a:latin typeface="Times New Roman" panose="02020603050405020304" pitchFamily="18" charset="0"/>
              <a:cs typeface="Times New Roman" panose="02020603050405020304" pitchFamily="18" charset="0"/>
            </a:endParaRPr>
          </a:p>
          <a:p>
            <a:pPr marL="0" marR="18415" lvl="0" indent="0" algn="just">
              <a:spcBef>
                <a:spcPts val="0"/>
              </a:spcBef>
              <a:spcAft>
                <a:spcPts val="0"/>
              </a:spcAf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endParaRPr lang="en-US" dirty="0"/>
          </a:p>
        </p:txBody>
      </p:sp>
      <p:sp>
        <p:nvSpPr>
          <p:cNvPr id="4" name="Date Placeholder 3"/>
          <p:cNvSpPr>
            <a:spLocks noGrp="1"/>
          </p:cNvSpPr>
          <p:nvPr>
            <p:ph type="dt" sz="half" idx="10"/>
          </p:nvPr>
        </p:nvSpPr>
        <p:spPr>
          <a:xfrm>
            <a:off x="6400800" y="6356350"/>
            <a:ext cx="2514600" cy="365125"/>
          </a:xfrm>
        </p:spPr>
        <p:txBody>
          <a:bodyPr/>
          <a:lstStyle/>
          <a:p>
            <a:pPr>
              <a:defRPr/>
            </a:pPr>
            <a:r>
              <a:rPr lang="en-US" i="1" smtClean="0">
                <a:solidFill>
                  <a:srgbClr val="0070C0"/>
                </a:solidFill>
              </a:rPr>
              <a:t>Tam Nông, ngày 01/10/2022</a:t>
            </a:r>
            <a:endParaRPr lang="en-US" i="1">
              <a:solidFill>
                <a:srgbClr val="0070C0"/>
              </a:solidFill>
            </a:endParaRPr>
          </a:p>
        </p:txBody>
      </p:sp>
      <p:sp>
        <p:nvSpPr>
          <p:cNvPr id="6" name="Slide Number Placeholder 5"/>
          <p:cNvSpPr>
            <a:spLocks noGrp="1"/>
          </p:cNvSpPr>
          <p:nvPr>
            <p:ph type="sldNum" sz="quarter" idx="12"/>
          </p:nvPr>
        </p:nvSpPr>
        <p:spPr/>
        <p:txBody>
          <a:bodyPr/>
          <a:lstStyle/>
          <a:p>
            <a:fld id="{BCD6338F-7172-4167-8A6E-F9902A631F3F}" type="slidenum">
              <a:rPr lang="en-US" altLang="en-US" smtClean="0"/>
              <a:pPr/>
              <a:t>9</a:t>
            </a:fld>
            <a:endParaRPr lang="en-US" altLang="en-US"/>
          </a:p>
        </p:txBody>
      </p:sp>
    </p:spTree>
    <p:extLst>
      <p:ext uri="{BB962C8B-B14F-4D97-AF65-F5344CB8AC3E}">
        <p14:creationId xmlns:p14="http://schemas.microsoft.com/office/powerpoint/2010/main" val="1692051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6673</TotalTime>
  <Words>3066</Words>
  <Application>Microsoft Office PowerPoint</Application>
  <PresentationFormat>On-screen Show (4:3)</PresentationFormat>
  <Paragraphs>235</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Bookman Old Style</vt:lpstr>
      <vt:lpstr>Calibri</vt:lpstr>
      <vt:lpstr>Gill Sans MT</vt:lpstr>
      <vt:lpstr>Times New Roman</vt:lpstr>
      <vt:lpstr>Wingdings</vt:lpstr>
      <vt:lpstr>Wingdings 3</vt:lpstr>
      <vt:lpstr>Origin</vt:lpstr>
      <vt:lpstr>PHÁT TRIỂN CHƯƠNG TRÌNH NHÀ TRƯỜNG THEO QUAN ĐIỂM GIÁO DỤC TOÀN DIỆN, TÍCH HỢP, LẤY TRẺ LÀM TRUNG TÂM </vt:lpstr>
      <vt:lpstr>TRÒ CHƠI KHỞI ĐỘNG</vt:lpstr>
      <vt:lpstr>NỘI DUNG </vt:lpstr>
      <vt:lpstr>Đặt vấn đề:</vt:lpstr>
      <vt:lpstr>I. NHỮNG VẤN ĐỀ CHUNG</vt:lpstr>
      <vt:lpstr>I. NHỮNG VẤN ĐỀ CHUNG  1. Chương trình GD và phát triển Chương trình GD nhà trường</vt:lpstr>
      <vt:lpstr>I. NHỮNG VẤN ĐỀ CHUNG (tt) 1. Chương trình GD và phát triển Chương trình GD nhà trường (tt)</vt:lpstr>
      <vt:lpstr>I. NHỮNG VẤN ĐỀ CHUNG (tt) 1. Chương trình GD và phát triển Chương trình GD nhà trường (tt)</vt:lpstr>
      <vt:lpstr>I. NHỮNG VẤN ĐỀ CHUNG (tt) 1. Chương trình GD và phát triển Chương trình GD nhà trường (tt)</vt:lpstr>
      <vt:lpstr>THẢO LUẬN (cá nhân)</vt:lpstr>
      <vt:lpstr>Thông tin:</vt:lpstr>
      <vt:lpstr>I. NHỮNG VẤN ĐỀ CHUNG (tt)</vt:lpstr>
      <vt:lpstr>2.2. Nguyên tắc phát triển chương trình giáo dục nhà trường theo quan điểm giáo dục toàn diện, tích hợp, lấy trẻ làm trung tâm.</vt:lpstr>
      <vt:lpstr>THẢO LUẬN NHÓM</vt:lpstr>
      <vt:lpstr>THẢO LUẬN NHÓM</vt:lpstr>
      <vt:lpstr>II. HƯỚNG DẪN PHÁT TRIỂN CTGDNT THEO QUAN ĐIỂM GIÁO DỤC TOÀN DIỆN, TÍCH, LTLTT</vt:lpstr>
      <vt:lpstr>II. HƯỚNG DẪN PHÁT TRIỂN CTGDNT THEO QUAN ĐIỂM GIÁO DỤC TOÀN DIỆN, TÍCH, LTLTT (tt)</vt:lpstr>
      <vt:lpstr>II. HƯỚNG DẪN PHÁT TRIỂN CTGDNT THEO QUAN ĐIỂM GIÁO DỤC TOÀN DIỆN, TÍCH, LTLTT (tt)</vt:lpstr>
      <vt:lpstr>3. Quy trình PTCTGD nhà trường theo quan điểm giáo dục toàn diện, tích hợp, lấy trẻ làm trung tâm * Ý kiến thảo luận của các tổ:</vt:lpstr>
      <vt:lpstr>3/ Quy trình PTCTGD nhà trường theo quan điểm giáo dục toàn diện, tích hợp, lấy trẻ làm trung tâm (tt)</vt:lpstr>
      <vt:lpstr>Bước 1: Phân tích bối cảnh</vt:lpstr>
      <vt:lpstr>Bước 1: Phân tích bối cảnh (tt)</vt:lpstr>
      <vt:lpstr>Bước 2: Xác định mục tiêu CTGDNT</vt:lpstr>
      <vt:lpstr>Bước 3. Xây dựng CTGDNT</vt:lpstr>
      <vt:lpstr>Bước 3. Xây dựng CTGDNT (tt)</vt:lpstr>
      <vt:lpstr>Bước 4: Tổ chức thực hiện chương trình giáo dục nhà trường </vt:lpstr>
      <vt:lpstr>Bước 5: Đánh giá, điều chỉnh chương trình</vt:lpstr>
      <vt:lpstr>Bước 5: Đánh giá, điều chỉnh chương trình (tt)</vt:lpstr>
      <vt:lpstr>III. QUẢN LÍ PHÁT TRIỂN CTGDNT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1: Children and Society</dc:title>
  <dc:creator>Marilyn Dann</dc:creator>
  <cp:lastModifiedBy>Admin</cp:lastModifiedBy>
  <cp:revision>340</cp:revision>
  <cp:lastPrinted>1601-01-01T00:00:00Z</cp:lastPrinted>
  <dcterms:created xsi:type="dcterms:W3CDTF">2006-09-11T04:47:43Z</dcterms:created>
  <dcterms:modified xsi:type="dcterms:W3CDTF">2022-09-29T07:25:29Z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TC010903071033</vt:lpwstr>
  </property>
</Properties>
</file>