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0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53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7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0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7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2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009DD-D5B6-4285-B719-AAD4BF99F181}" type="datetimeFigureOut">
              <a:rPr lang="en-US" smtClean="0"/>
              <a:t>11/26/2023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D0C8-58A5-43D9-AC6B-39F05D906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0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345440"/>
            <a:ext cx="10149840" cy="6085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775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97626"/>
            <a:ext cx="11887200" cy="2900516"/>
          </a:xfrm>
        </p:spPr>
        <p:txBody>
          <a:bodyPr>
            <a:prstTxWarp prst="textWave1">
              <a:avLst/>
            </a:prstTxWarp>
            <a:no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Cảm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ơn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các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bạn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đã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lắng</a:t>
            </a:r>
            <a:r>
              <a:rPr lang="en-US" sz="7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+mn-lt"/>
              </a:rPr>
              <a:t>nghe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6139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882" y="-386499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Nguyên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nhân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xảy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ra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hỏa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+mn-lt"/>
              </a:rPr>
              <a:t>hoạn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.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AutoShape 2" descr="Top 5+ Các Biện Pháp Phòng Cháy Chữa Cháy Phổ Biến – Bảo Hộ GARAN"/>
          <p:cNvSpPr>
            <a:spLocks noChangeAspect="1" noChangeArrowheads="1"/>
          </p:cNvSpPr>
          <p:nvPr/>
        </p:nvSpPr>
        <p:spPr bwMode="auto">
          <a:xfrm>
            <a:off x="155575" y="-144463"/>
            <a:ext cx="3943452" cy="394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896"/>
            <a:ext cx="5289978" cy="310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25" y="477325"/>
            <a:ext cx="5362246" cy="301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3" y="3572759"/>
            <a:ext cx="5236607" cy="319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180" y="3572759"/>
            <a:ext cx="5093537" cy="319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8893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34" y="80963"/>
            <a:ext cx="6004874" cy="356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5627802" cy="3567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" y="3553906"/>
            <a:ext cx="5552388" cy="3370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514" y="3648173"/>
            <a:ext cx="5904894" cy="3209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501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0" y="0"/>
            <a:ext cx="7167880" cy="6857999"/>
          </a:xfrm>
        </p:spPr>
      </p:pic>
      <p:sp>
        <p:nvSpPr>
          <p:cNvPr id="6" name="Right Arrow 5"/>
          <p:cNvSpPr/>
          <p:nvPr/>
        </p:nvSpPr>
        <p:spPr>
          <a:xfrm>
            <a:off x="0" y="467360"/>
            <a:ext cx="4765040" cy="26619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1.Nhận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dấu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của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đám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cháy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509520"/>
            <a:ext cx="5374640" cy="422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ght Arrow 5"/>
          <p:cNvSpPr/>
          <p:nvPr/>
        </p:nvSpPr>
        <p:spPr>
          <a:xfrm>
            <a:off x="91440" y="0"/>
            <a:ext cx="5415280" cy="211328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.Khi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cháy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phải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thật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bĩnh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báo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lớn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0"/>
            <a:ext cx="60655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6639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2265681"/>
            <a:ext cx="5913120" cy="450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132080" y="101600"/>
            <a:ext cx="5110480" cy="225552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Bình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tĩnh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và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tìm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lối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thoát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hiểm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0" y="0"/>
            <a:ext cx="5872480" cy="695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1669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" y="2397758"/>
            <a:ext cx="5425440" cy="4145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ight Arrow 4"/>
          <p:cNvSpPr/>
          <p:nvPr/>
        </p:nvSpPr>
        <p:spPr>
          <a:xfrm>
            <a:off x="0" y="0"/>
            <a:ext cx="5699760" cy="2397758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</a:rPr>
              <a:t>Thoát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</a:rPr>
              <a:t> thang </a:t>
            </a:r>
            <a:r>
              <a:rPr lang="en-US" sz="2800" dirty="0" err="1" smtClean="0">
                <a:solidFill>
                  <a:schemeClr val="tx1"/>
                </a:solidFill>
              </a:rPr>
              <a:t>bộ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không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thoát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hiểm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bằng</a:t>
            </a:r>
            <a:r>
              <a:rPr lang="en-US" sz="2800" dirty="0" smtClean="0">
                <a:solidFill>
                  <a:schemeClr val="tx1"/>
                </a:solidFill>
              </a:rPr>
              <a:t> thang </a:t>
            </a:r>
            <a:r>
              <a:rPr lang="en-US" sz="2800" dirty="0" err="1" smtClean="0">
                <a:solidFill>
                  <a:schemeClr val="tx1"/>
                </a:solidFill>
              </a:rPr>
              <a:t>máy</a:t>
            </a:r>
            <a:r>
              <a:rPr lang="en-US" sz="2800" dirty="0" smtClean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160" y="0"/>
            <a:ext cx="608584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2492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8" y="2204720"/>
            <a:ext cx="512047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891" y="0"/>
            <a:ext cx="6180230" cy="3156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ight Arrow 5"/>
          <p:cNvSpPr/>
          <p:nvPr/>
        </p:nvSpPr>
        <p:spPr>
          <a:xfrm>
            <a:off x="0" y="0"/>
            <a:ext cx="5405120" cy="183896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5. </a:t>
            </a:r>
            <a:r>
              <a:rPr lang="en-US" sz="3200" dirty="0" err="1" smtClean="0">
                <a:solidFill>
                  <a:schemeClr val="tx1"/>
                </a:solidFill>
              </a:rPr>
              <a:t>Dùng</a:t>
            </a:r>
            <a:r>
              <a:rPr lang="en-US" sz="3200" dirty="0" smtClean="0">
                <a:solidFill>
                  <a:schemeClr val="tx1"/>
                </a:solidFill>
              </a:rPr>
              <a:t> khan </a:t>
            </a:r>
            <a:r>
              <a:rPr lang="en-US" sz="3200" dirty="0" err="1" smtClean="0">
                <a:solidFill>
                  <a:schemeClr val="tx1"/>
                </a:solidFill>
              </a:rPr>
              <a:t>ẩm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che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kín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mũi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miệng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462" y="3067666"/>
            <a:ext cx="6882582" cy="379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6884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730" y="-98322"/>
            <a:ext cx="60248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276" y="934906"/>
            <a:ext cx="3686849" cy="340954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0" y="-4894"/>
            <a:ext cx="3992880" cy="1879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6. </a:t>
            </a:r>
            <a:r>
              <a:rPr lang="en-US" sz="3200" dirty="0" err="1" smtClean="0"/>
              <a:t>Biển</a:t>
            </a:r>
            <a:r>
              <a:rPr lang="en-US" sz="3200" dirty="0" smtClean="0"/>
              <a:t> </a:t>
            </a:r>
            <a:r>
              <a:rPr lang="en-US" sz="3200" dirty="0" err="1" smtClean="0"/>
              <a:t>báo</a:t>
            </a:r>
            <a:r>
              <a:rPr lang="en-US" sz="3200" dirty="0" smtClean="0"/>
              <a:t> </a:t>
            </a:r>
            <a:r>
              <a:rPr lang="en-US" sz="3200" dirty="0" err="1" smtClean="0"/>
              <a:t>thoát</a:t>
            </a:r>
            <a:r>
              <a:rPr lang="en-US" sz="3200" dirty="0" smtClean="0"/>
              <a:t> </a:t>
            </a:r>
            <a:r>
              <a:rPr lang="en-US" sz="3200" dirty="0" err="1" smtClean="0"/>
              <a:t>hiểm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11" y="847296"/>
            <a:ext cx="3116826" cy="36182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8156"/>
            <a:ext cx="5308805" cy="341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0983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77</Words>
  <Application>Microsoft Office PowerPoint</Application>
  <PresentationFormat>Widescreen</PresentationFormat>
  <Paragraphs>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1. Nguyên nhân xảy ra hỏa hoạn.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bạn đã lắng nghe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2023-11-26T12:07:12Z</dcterms:created>
  <dcterms:modified xsi:type="dcterms:W3CDTF">2023-11-26T13:34:05Z</dcterms:modified>
</cp:coreProperties>
</file>