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  <p:sldId id="259" r:id="rId3"/>
    <p:sldId id="296" r:id="rId4"/>
    <p:sldId id="297" r:id="rId5"/>
    <p:sldId id="298" r:id="rId6"/>
    <p:sldId id="266" r:id="rId7"/>
    <p:sldId id="300" r:id="rId8"/>
    <p:sldId id="301" r:id="rId9"/>
    <p:sldId id="302" r:id="rId10"/>
    <p:sldId id="303" r:id="rId11"/>
    <p:sldId id="274" r:id="rId12"/>
    <p:sldId id="276" r:id="rId13"/>
    <p:sldId id="304" r:id="rId14"/>
    <p:sldId id="305" r:id="rId15"/>
    <p:sldId id="306" r:id="rId16"/>
    <p:sldId id="308" r:id="rId17"/>
    <p:sldId id="307" r:id="rId18"/>
    <p:sldId id="280" r:id="rId19"/>
    <p:sldId id="28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EDF7F8"/>
    <a:srgbClr val="008000"/>
    <a:srgbClr val="FF0066"/>
    <a:srgbClr val="FF3399"/>
    <a:srgbClr val="FF9900"/>
    <a:srgbClr val="66FF33"/>
    <a:srgbClr val="0C0A0B"/>
    <a:srgbClr val="BF0D7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8401" autoAdjust="0"/>
  </p:normalViewPr>
  <p:slideViewPr>
    <p:cSldViewPr>
      <p:cViewPr varScale="1">
        <p:scale>
          <a:sx n="84" d="100"/>
          <a:sy n="84" d="100"/>
        </p:scale>
        <p:origin x="566" y="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7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0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5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5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2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2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7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5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81FC6-4176-4B0B-903C-3D6F4948B138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995516"/>
            <a:ext cx="8077200" cy="24334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bliqueTop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2">
                        <a:lumMod val="97000"/>
                        <a:lumOff val="3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WELCOME TO LÁ 2</a:t>
            </a:r>
          </a:p>
        </p:txBody>
      </p:sp>
    </p:spTree>
    <p:extLst>
      <p:ext uri="{BB962C8B-B14F-4D97-AF65-F5344CB8AC3E}">
        <p14:creationId xmlns:p14="http://schemas.microsoft.com/office/powerpoint/2010/main" val="1189599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65DED8-B16F-8781-D55F-9231D609D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4704905" cy="2977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668CDA-B059-36CB-171B-3C8B8BA52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216847"/>
            <a:ext cx="4648200" cy="3484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4C5860-2C78-06B9-0C2F-9F959F048AE7}"/>
              </a:ext>
            </a:extLst>
          </p:cNvPr>
          <p:cNvSpPr txBox="1"/>
          <p:nvPr/>
        </p:nvSpPr>
        <p:spPr>
          <a:xfrm>
            <a:off x="457200" y="255657"/>
            <a:ext cx="1676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Xe </a:t>
            </a:r>
            <a:r>
              <a:rPr lang="en-US" sz="4000" dirty="0" err="1">
                <a:solidFill>
                  <a:srgbClr val="FF0000"/>
                </a:solidFill>
              </a:rPr>
              <a:t>đạp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2EFD0D-3C3F-9553-6DCA-1C7251CCEE7E}"/>
              </a:ext>
            </a:extLst>
          </p:cNvPr>
          <p:cNvCxnSpPr/>
          <p:nvPr/>
        </p:nvCxnSpPr>
        <p:spPr>
          <a:xfrm flipH="1">
            <a:off x="2743200" y="0"/>
            <a:ext cx="346710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3EF253B-1221-400F-5AAA-2864227329CB}"/>
              </a:ext>
            </a:extLst>
          </p:cNvPr>
          <p:cNvSpPr txBox="1"/>
          <p:nvPr/>
        </p:nvSpPr>
        <p:spPr>
          <a:xfrm>
            <a:off x="6819900" y="2017787"/>
            <a:ext cx="1714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Xe </a:t>
            </a:r>
            <a:r>
              <a:rPr lang="en-US" sz="4000" dirty="0" err="1">
                <a:solidFill>
                  <a:srgbClr val="FF0000"/>
                </a:solidFill>
              </a:rPr>
              <a:t>máy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0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433626"/>
            <a:ext cx="335280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Xe </a:t>
            </a:r>
            <a:r>
              <a:rPr lang="en-US" sz="5000" dirty="0" err="1">
                <a:solidFill>
                  <a:srgbClr val="FF0000"/>
                </a:solidFill>
              </a:rPr>
              <a:t>tải</a:t>
            </a:r>
            <a:endParaRPr lang="en-US" sz="5000" dirty="0">
              <a:solidFill>
                <a:srgbClr val="FF0000"/>
              </a:solidFill>
            </a:endParaRPr>
          </a:p>
          <a:p>
            <a:endParaRPr lang="en-US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0222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1F947D-27C5-6DCC-8800-04976D302CE3}"/>
              </a:ext>
            </a:extLst>
          </p:cNvPr>
          <p:cNvSpPr txBox="1"/>
          <p:nvPr/>
        </p:nvSpPr>
        <p:spPr>
          <a:xfrm>
            <a:off x="5257800" y="5638800"/>
            <a:ext cx="466898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Xe </a:t>
            </a:r>
            <a:r>
              <a:rPr lang="en-US" sz="5000" dirty="0" err="1">
                <a:solidFill>
                  <a:srgbClr val="FF0000"/>
                </a:solidFill>
              </a:rPr>
              <a:t>buýt</a:t>
            </a:r>
            <a:endParaRPr lang="en-US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7510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0FFD0C-01CB-A5CF-6907-F1ABE21A1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1"/>
            <a:ext cx="7391400" cy="541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86FB7-6B12-58DD-71E3-D9E296AEADD7}"/>
              </a:ext>
            </a:extLst>
          </p:cNvPr>
          <p:cNvSpPr txBox="1"/>
          <p:nvPr/>
        </p:nvSpPr>
        <p:spPr>
          <a:xfrm>
            <a:off x="2209800" y="5562601"/>
            <a:ext cx="5410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Xe </a:t>
            </a:r>
            <a:r>
              <a:rPr lang="en-US" sz="5000" dirty="0" err="1">
                <a:solidFill>
                  <a:srgbClr val="FF0000"/>
                </a:solidFill>
              </a:rPr>
              <a:t>cứu</a:t>
            </a:r>
            <a:r>
              <a:rPr lang="en-US" sz="5000" dirty="0">
                <a:solidFill>
                  <a:srgbClr val="FF0000"/>
                </a:solidFill>
              </a:rPr>
              <a:t> </a:t>
            </a:r>
            <a:r>
              <a:rPr lang="en-US" sz="5000" dirty="0" err="1">
                <a:solidFill>
                  <a:srgbClr val="FF0000"/>
                </a:solidFill>
              </a:rPr>
              <a:t>thương</a:t>
            </a:r>
            <a:endParaRPr lang="en-US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191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01B1DC-BF55-A902-3EF6-EEC39411B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91071"/>
            <a:ext cx="6629400" cy="673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3583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4E7BE0-3DD7-00D5-F216-528CA6E2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" y="420504"/>
            <a:ext cx="9156290" cy="601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84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C146AB-0765-2FDE-BFB9-264B883E7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216"/>
            <a:ext cx="9146902" cy="585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7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3F7FB-8E5A-A883-6490-6DBAB7405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3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98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1206" y="2133600"/>
            <a:ext cx="369684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all" spc="0" dirty="0">
                <a:ln w="9000" cmpd="sng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</a:t>
            </a:r>
          </a:p>
          <a:p>
            <a:pPr algn="ctr"/>
            <a:r>
              <a:rPr lang="en-US" sz="9600" b="1" cap="all" spc="0" dirty="0">
                <a:ln w="9000" cmpd="sng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CHƠI</a:t>
            </a:r>
          </a:p>
        </p:txBody>
      </p:sp>
      <p:pic>
        <p:nvPicPr>
          <p:cNvPr id="2" name="Em Di Qua Nga Tu Duong Pho - Nhac Thieu Nhi.mp3">
            <a:hlinkClick r:id="" action="ppaction://media"/>
            <a:extLst>
              <a:ext uri="{FF2B5EF4-FFF2-40B4-BE49-F238E27FC236}">
                <a16:creationId xmlns:a16="http://schemas.microsoft.com/office/drawing/2014/main" id="{EDB60423-4DEC-EAE2-DEC5-37B8EBE63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019800"/>
            <a:ext cx="609600" cy="64822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5797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2336104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CÁM ƠN </a:t>
            </a:r>
          </a:p>
          <a:p>
            <a:pPr algn="ctr"/>
            <a:r>
              <a:rPr lang="en-US" sz="4800" b="1" cap="all" dirty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THẦY CÔ ĐÃ XEM </a:t>
            </a:r>
          </a:p>
        </p:txBody>
      </p:sp>
    </p:spTree>
    <p:extLst>
      <p:ext uri="{BB962C8B-B14F-4D97-AF65-F5344CB8AC3E}">
        <p14:creationId xmlns:p14="http://schemas.microsoft.com/office/powerpoint/2010/main" val="125669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685800"/>
            <a:ext cx="6324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Lĩnh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vực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thức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giao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giao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bộ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( Xe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đạp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xe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máy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xe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tô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Lứa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tuổi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5-6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tuổi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Thời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25 – 30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phút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Nguyễn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Kim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Ngân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08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BF203F-098F-A84E-F494-84F2BCF0E538}"/>
              </a:ext>
            </a:extLst>
          </p:cNvPr>
          <p:cNvSpPr txBox="1"/>
          <p:nvPr/>
        </p:nvSpPr>
        <p:spPr>
          <a:xfrm>
            <a:off x="1524000" y="1143001"/>
            <a:ext cx="56388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  </a:t>
            </a:r>
            <a:r>
              <a:rPr lang="en-US" sz="3000" dirty="0" err="1">
                <a:solidFill>
                  <a:srgbClr val="FF0000"/>
                </a:solidFill>
              </a:rPr>
              <a:t>Cô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đố</a:t>
            </a:r>
            <a:r>
              <a:rPr lang="en-US" sz="3000" dirty="0">
                <a:solidFill>
                  <a:srgbClr val="FF0000"/>
                </a:solidFill>
              </a:rPr>
              <a:t>, </a:t>
            </a:r>
            <a:r>
              <a:rPr lang="en-US" sz="3000" dirty="0" err="1">
                <a:solidFill>
                  <a:srgbClr val="FF0000"/>
                </a:solidFill>
              </a:rPr>
              <a:t>cô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đố</a:t>
            </a:r>
            <a:r>
              <a:rPr lang="en-US" sz="3000" dirty="0">
                <a:solidFill>
                  <a:srgbClr val="FF0000"/>
                </a:solidFill>
              </a:rPr>
              <a:t>: </a:t>
            </a:r>
          </a:p>
          <a:p>
            <a:endParaRPr lang="en-US" dirty="0"/>
          </a:p>
          <a:p>
            <a:r>
              <a:rPr lang="en-US" dirty="0"/>
              <a:t>                            </a:t>
            </a:r>
            <a:r>
              <a:rPr lang="en-US" sz="3000" dirty="0">
                <a:solidFill>
                  <a:srgbClr val="FF0000"/>
                </a:solidFill>
              </a:rPr>
              <a:t>“Xe </a:t>
            </a:r>
            <a:r>
              <a:rPr lang="en-US" sz="3000" dirty="0" err="1">
                <a:solidFill>
                  <a:srgbClr val="FF0000"/>
                </a:solidFill>
              </a:rPr>
              <a:t>gì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hai</a:t>
            </a:r>
            <a:r>
              <a:rPr lang="en-US" sz="3000" dirty="0">
                <a:solidFill>
                  <a:srgbClr val="FF0000"/>
                </a:solidFill>
              </a:rPr>
              <a:t> bánh</a:t>
            </a:r>
          </a:p>
          <a:p>
            <a:r>
              <a:rPr lang="en-US" sz="3000" dirty="0">
                <a:solidFill>
                  <a:srgbClr val="FF0000"/>
                </a:solidFill>
              </a:rPr>
              <a:t>                   </a:t>
            </a:r>
            <a:r>
              <a:rPr lang="en-US" sz="3000" dirty="0" err="1">
                <a:solidFill>
                  <a:srgbClr val="FF0000"/>
                </a:solidFill>
              </a:rPr>
              <a:t>Máy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chạy</a:t>
            </a:r>
            <a:r>
              <a:rPr lang="en-US" sz="3000" dirty="0">
                <a:solidFill>
                  <a:srgbClr val="FF0000"/>
                </a:solidFill>
              </a:rPr>
              <a:t> bon </a:t>
            </a:r>
            <a:r>
              <a:rPr lang="en-US" sz="3000" dirty="0" err="1">
                <a:solidFill>
                  <a:srgbClr val="FF0000"/>
                </a:solidFill>
              </a:rPr>
              <a:t>bon</a:t>
            </a:r>
            <a:r>
              <a:rPr lang="en-US" sz="3000" dirty="0">
                <a:solidFill>
                  <a:srgbClr val="FF0000"/>
                </a:solidFill>
              </a:rPr>
              <a:t>.</a:t>
            </a:r>
          </a:p>
          <a:p>
            <a:r>
              <a:rPr lang="en-US" sz="3000" dirty="0">
                <a:solidFill>
                  <a:srgbClr val="FF0000"/>
                </a:solidFill>
              </a:rPr>
              <a:t>                  </a:t>
            </a:r>
            <a:r>
              <a:rPr lang="en-US" sz="3000" dirty="0" err="1">
                <a:solidFill>
                  <a:srgbClr val="FF0000"/>
                </a:solidFill>
              </a:rPr>
              <a:t>Tiếng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kêu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bình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bịch</a:t>
            </a:r>
            <a:r>
              <a:rPr lang="en-US" sz="3000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562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682AA-7C8D-F228-AA51-4E1C387DE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74" b="94105" l="3867" r="96467">
                        <a14:foregroundMark x1="39400" y1="32421" x2="44333" y2="27579"/>
                        <a14:foregroundMark x1="44333" y1="27579" x2="37733" y2="25684"/>
                        <a14:foregroundMark x1="40267" y1="32842" x2="40800" y2="42105"/>
                        <a14:foregroundMark x1="40800" y1="42105" x2="41467" y2="43263"/>
                        <a14:foregroundMark x1="41400" y1="44632" x2="42267" y2="49579"/>
                        <a14:foregroundMark x1="42933" y1="50947" x2="43933" y2="56316"/>
                        <a14:foregroundMark x1="38067" y1="53789" x2="39867" y2="57579"/>
                        <a14:foregroundMark x1="38000" y1="53579" x2="39067" y2="56105"/>
                        <a14:foregroundMark x1="35600" y1="49684" x2="33133" y2="47684"/>
                        <a14:foregroundMark x1="35400" y1="50211" x2="36933" y2="52211"/>
                        <a14:foregroundMark x1="35133" y1="49263" x2="37067" y2="52105"/>
                        <a14:foregroundMark x1="33467" y1="43474" x2="39067" y2="49368"/>
                        <a14:foregroundMark x1="39067" y1="49368" x2="39067" y2="49368"/>
                        <a14:foregroundMark x1="39800" y1="48000" x2="40533" y2="49158"/>
                        <a14:foregroundMark x1="39600" y1="48000" x2="40400" y2="45053"/>
                        <a14:foregroundMark x1="47067" y1="72526" x2="47533" y2="73789"/>
                        <a14:foregroundMark x1="49667" y1="80421" x2="50867" y2="87895"/>
                        <a14:foregroundMark x1="36933" y1="76737" x2="33800" y2="80000"/>
                        <a14:foregroundMark x1="38533" y1="79789" x2="33800" y2="83158"/>
                        <a14:foregroundMark x1="32600" y1="79158" x2="31133" y2="78632"/>
                        <a14:foregroundMark x1="35600" y1="85158" x2="27333" y2="83789"/>
                        <a14:foregroundMark x1="27333" y1="83789" x2="32000" y2="77579"/>
                        <a14:foregroundMark x1="27600" y1="78105" x2="28933" y2="74421"/>
                        <a14:foregroundMark x1="26267" y1="78000" x2="23933" y2="76632"/>
                        <a14:foregroundMark x1="26200" y1="64421" x2="23600" y2="72947"/>
                        <a14:foregroundMark x1="23600" y1="72947" x2="25267" y2="75789"/>
                        <a14:foregroundMark x1="25400" y1="68947" x2="19867" y2="70842"/>
                        <a14:foregroundMark x1="19867" y1="70842" x2="22133" y2="69368"/>
                        <a14:foregroundMark x1="25133" y1="57895" x2="17733" y2="67158"/>
                        <a14:foregroundMark x1="17733" y1="67158" x2="24400" y2="65368"/>
                        <a14:foregroundMark x1="24400" y1="65368" x2="20333" y2="63684"/>
                        <a14:foregroundMark x1="12667" y1="58842" x2="10533" y2="67474"/>
                        <a14:foregroundMark x1="10533" y1="67474" x2="10533" y2="67579"/>
                        <a14:foregroundMark x1="10933" y1="71053" x2="11200" y2="73474"/>
                        <a14:foregroundMark x1="10733" y1="73789" x2="3933" y2="73579"/>
                        <a14:foregroundMark x1="3933" y1="73579" x2="10800" y2="71684"/>
                        <a14:foregroundMark x1="11467" y1="63579" x2="12000" y2="54526"/>
                        <a14:foregroundMark x1="12000" y1="54526" x2="12733" y2="56105"/>
                        <a14:foregroundMark x1="11200" y1="62316" x2="14600" y2="53895"/>
                        <a14:foregroundMark x1="14600" y1="53895" x2="19667" y2="48947"/>
                        <a14:foregroundMark x1="19667" y1="48947" x2="21600" y2="48947"/>
                        <a14:foregroundMark x1="20800" y1="46000" x2="20467" y2="47053"/>
                        <a14:foregroundMark x1="20667" y1="40842" x2="19933" y2="47158"/>
                        <a14:foregroundMark x1="76733" y1="69158" x2="78867" y2="70211"/>
                        <a14:foregroundMark x1="82067" y1="75053" x2="78800" y2="82737"/>
                        <a14:foregroundMark x1="78800" y1="82737" x2="86933" y2="71684"/>
                        <a14:foregroundMark x1="86933" y1="71684" x2="78867" y2="65789"/>
                        <a14:foregroundMark x1="78867" y1="65789" x2="78800" y2="66211"/>
                        <a14:foregroundMark x1="85133" y1="57895" x2="93133" y2="68211"/>
                        <a14:foregroundMark x1="93133" y1="68211" x2="88267" y2="65368"/>
                        <a14:foregroundMark x1="71667" y1="52105" x2="66800" y2="60000"/>
                        <a14:foregroundMark x1="66800" y1="60000" x2="64067" y2="73158"/>
                        <a14:foregroundMark x1="55600" y1="6737" x2="61333" y2="6000"/>
                        <a14:foregroundMark x1="61333" y1="6000" x2="55200" y2="6211"/>
                        <a14:foregroundMark x1="55200" y1="6211" x2="62867" y2="5474"/>
                        <a14:foregroundMark x1="62867" y1="5474" x2="64267" y2="5789"/>
                        <a14:foregroundMark x1="63000" y1="11158" x2="56267" y2="16842"/>
                        <a14:foregroundMark x1="56267" y1="16842" x2="62267" y2="15368"/>
                        <a14:foregroundMark x1="62267" y1="15368" x2="64933" y2="16421"/>
                        <a14:foregroundMark x1="63600" y1="5474" x2="67000" y2="15158"/>
                        <a14:foregroundMark x1="67000" y1="15158" x2="65800" y2="25579"/>
                        <a14:foregroundMark x1="65800" y1="25579" x2="68000" y2="34947"/>
                        <a14:foregroundMark x1="76467" y1="20000" x2="82467" y2="20421"/>
                        <a14:foregroundMark x1="82467" y1="20421" x2="85867" y2="20316"/>
                        <a14:foregroundMark x1="61267" y1="18316" x2="58467" y2="20211"/>
                        <a14:foregroundMark x1="63467" y1="9158" x2="59333" y2="8316"/>
                        <a14:foregroundMark x1="64533" y1="5579" x2="67800" y2="8526"/>
                        <a14:foregroundMark x1="96267" y1="64526" x2="96467" y2="78421"/>
                        <a14:foregroundMark x1="81800" y1="93474" x2="79400" y2="94105"/>
                        <a14:foregroundMark x1="65867" y1="25158" x2="66667" y2="25684"/>
                        <a14:backgroundMark x1="67467" y1="54842" x2="66000" y2="57579"/>
                        <a14:backgroundMark x1="77333" y1="44632" x2="76400" y2="44632"/>
                        <a14:backgroundMark x1="67600" y1="24842" x2="68533" y2="27474"/>
                        <a14:backgroundMark x1="67600" y1="22421" x2="67600" y2="26000"/>
                        <a14:backgroundMark x1="68133" y1="16526" x2="68133" y2="21263"/>
                        <a14:backgroundMark x1="37000" y1="39895" x2="37000" y2="39895"/>
                        <a14:backgroundMark x1="36467" y1="39053" x2="37600" y2="41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88390"/>
            <a:ext cx="7391400" cy="4681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B1BFDF-88B8-872D-1AD1-A3DA38F50E48}"/>
              </a:ext>
            </a:extLst>
          </p:cNvPr>
          <p:cNvSpPr txBox="1"/>
          <p:nvPr/>
        </p:nvSpPr>
        <p:spPr>
          <a:xfrm>
            <a:off x="3283527" y="5682734"/>
            <a:ext cx="25838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xe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đạp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69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8D7991-5FDE-119F-81CE-CF3D69F1A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4" y="1307753"/>
            <a:ext cx="6705600" cy="4246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4598E4-515D-A627-6D2B-D04A71C6CE5B}"/>
              </a:ext>
            </a:extLst>
          </p:cNvPr>
          <p:cNvSpPr/>
          <p:nvPr/>
        </p:nvSpPr>
        <p:spPr>
          <a:xfrm>
            <a:off x="6906491" y="323421"/>
            <a:ext cx="16002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Cổ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8F42D1-F719-A67D-D9B0-560A5E5ACCAC}"/>
              </a:ext>
            </a:extLst>
          </p:cNvPr>
          <p:cNvSpPr/>
          <p:nvPr/>
        </p:nvSpPr>
        <p:spPr>
          <a:xfrm>
            <a:off x="7587099" y="2133600"/>
            <a:ext cx="1475981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Giỏ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8F3DD8-2E10-E792-A78E-1B220115BBA4}"/>
              </a:ext>
            </a:extLst>
          </p:cNvPr>
          <p:cNvSpPr/>
          <p:nvPr/>
        </p:nvSpPr>
        <p:spPr>
          <a:xfrm>
            <a:off x="7063687" y="5961841"/>
            <a:ext cx="2080313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D4DB16-4C74-2905-690A-6C23B2DB3BE8}"/>
              </a:ext>
            </a:extLst>
          </p:cNvPr>
          <p:cNvSpPr/>
          <p:nvPr/>
        </p:nvSpPr>
        <p:spPr>
          <a:xfrm>
            <a:off x="3356130" y="5961841"/>
            <a:ext cx="2109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đạp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21BDF2-8F37-4570-44D0-5C4D1F2F2BEC}"/>
              </a:ext>
            </a:extLst>
          </p:cNvPr>
          <p:cNvSpPr/>
          <p:nvPr/>
        </p:nvSpPr>
        <p:spPr>
          <a:xfrm>
            <a:off x="1035627" y="604332"/>
            <a:ext cx="1589047" cy="7034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Yên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B5B0A4-86EF-5BF2-BA4B-782DFABA3630}"/>
              </a:ext>
            </a:extLst>
          </p:cNvPr>
          <p:cNvSpPr/>
          <p:nvPr/>
        </p:nvSpPr>
        <p:spPr>
          <a:xfrm>
            <a:off x="12314" y="3333389"/>
            <a:ext cx="1598471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Yên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3739D38-64A3-65D9-2B47-2F3D82AAB7F5}"/>
              </a:ext>
            </a:extLst>
          </p:cNvPr>
          <p:cNvSpPr/>
          <p:nvPr/>
        </p:nvSpPr>
        <p:spPr>
          <a:xfrm>
            <a:off x="697266" y="5709253"/>
            <a:ext cx="1827039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Bánh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7A30C1F-729C-BF22-4B1F-61EF86A1D055}"/>
              </a:ext>
            </a:extLst>
          </p:cNvPr>
          <p:cNvCxnSpPr>
            <a:cxnSpLocks/>
          </p:cNvCxnSpPr>
          <p:nvPr/>
        </p:nvCxnSpPr>
        <p:spPr>
          <a:xfrm flipH="1" flipV="1">
            <a:off x="2210770" y="1349323"/>
            <a:ext cx="914400" cy="1138220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7B53648-58D0-4C9B-4DA1-5C87447D65C9}"/>
              </a:ext>
            </a:extLst>
          </p:cNvPr>
          <p:cNvCxnSpPr>
            <a:cxnSpLocks/>
          </p:cNvCxnSpPr>
          <p:nvPr/>
        </p:nvCxnSpPr>
        <p:spPr>
          <a:xfrm flipV="1">
            <a:off x="5486400" y="1031307"/>
            <a:ext cx="1446830" cy="1456236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BCF876D-94DD-7644-37EE-670AE6A0F8EA}"/>
              </a:ext>
            </a:extLst>
          </p:cNvPr>
          <p:cNvCxnSpPr>
            <a:cxnSpLocks/>
          </p:cNvCxnSpPr>
          <p:nvPr/>
        </p:nvCxnSpPr>
        <p:spPr>
          <a:xfrm flipH="1">
            <a:off x="697266" y="3138905"/>
            <a:ext cx="1360134" cy="167006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7539AFC-9FC7-E563-9E77-0A66536E9C45}"/>
              </a:ext>
            </a:extLst>
          </p:cNvPr>
          <p:cNvCxnSpPr>
            <a:cxnSpLocks/>
          </p:cNvCxnSpPr>
          <p:nvPr/>
        </p:nvCxnSpPr>
        <p:spPr>
          <a:xfrm flipH="1">
            <a:off x="1830150" y="5108194"/>
            <a:ext cx="3884850" cy="595753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1DDED75-3067-4A36-963A-7C29243A6998}"/>
              </a:ext>
            </a:extLst>
          </p:cNvPr>
          <p:cNvCxnSpPr>
            <a:cxnSpLocks/>
          </p:cNvCxnSpPr>
          <p:nvPr/>
        </p:nvCxnSpPr>
        <p:spPr>
          <a:xfrm flipH="1" flipV="1">
            <a:off x="6442774" y="2564487"/>
            <a:ext cx="1144325" cy="75456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B5475E6-ACF5-7372-3F43-D602D6430CE8}"/>
              </a:ext>
            </a:extLst>
          </p:cNvPr>
          <p:cNvCxnSpPr>
            <a:cxnSpLocks/>
          </p:cNvCxnSpPr>
          <p:nvPr/>
        </p:nvCxnSpPr>
        <p:spPr>
          <a:xfrm flipV="1">
            <a:off x="1830150" y="4876800"/>
            <a:ext cx="227250" cy="832453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4148B55-6442-6458-8B79-DD3113AC51CE}"/>
              </a:ext>
            </a:extLst>
          </p:cNvPr>
          <p:cNvCxnSpPr>
            <a:cxnSpLocks/>
          </p:cNvCxnSpPr>
          <p:nvPr/>
        </p:nvCxnSpPr>
        <p:spPr>
          <a:xfrm flipH="1" flipV="1">
            <a:off x="4832531" y="4454869"/>
            <a:ext cx="2167284" cy="1608327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8C3D021-7F5E-215A-8CFB-9457B9222EC5}"/>
              </a:ext>
            </a:extLst>
          </p:cNvPr>
          <p:cNvCxnSpPr>
            <a:cxnSpLocks/>
          </p:cNvCxnSpPr>
          <p:nvPr/>
        </p:nvCxnSpPr>
        <p:spPr>
          <a:xfrm flipH="1" flipV="1">
            <a:off x="4038600" y="1078728"/>
            <a:ext cx="533400" cy="4029466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9BD6D6B3-BBE1-5DA9-C1B5-E2430148981C}"/>
              </a:ext>
            </a:extLst>
          </p:cNvPr>
          <p:cNvSpPr/>
          <p:nvPr/>
        </p:nvSpPr>
        <p:spPr>
          <a:xfrm>
            <a:off x="3501736" y="599867"/>
            <a:ext cx="187562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Bàn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đạp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5139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 animBg="1"/>
      <p:bldP spid="19" grpId="0"/>
      <p:bldP spid="22" grpId="0" animBg="1"/>
      <p:bldP spid="25" grpId="0" animBg="1"/>
      <p:bldP spid="32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77B84B-838C-DCA7-BA51-67A95AAE2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35" b="99274" l="218" r="96736">
                        <a14:foregroundMark x1="9902" y1="32946" x2="9684" y2="36575"/>
                        <a14:foregroundMark x1="9902" y1="32075" x2="6202" y2="37300"/>
                        <a14:foregroundMark x1="10664" y1="31060" x2="6529" y2="29753"/>
                        <a14:foregroundMark x1="8705" y1="29028" x2="5767" y2="38897"/>
                        <a14:foregroundMark x1="6529" y1="57475" x2="326" y2="63425"/>
                        <a14:foregroundMark x1="14146" y1="68940" x2="28727" y2="75181"/>
                        <a14:foregroundMark x1="12949" y1="91437" x2="22633" y2="95791"/>
                        <a14:foregroundMark x1="22633" y1="95791" x2="30794" y2="92163"/>
                        <a14:foregroundMark x1="30794" y1="92163" x2="29706" y2="90711"/>
                        <a14:foregroundMark x1="26224" y1="97388" x2="18063" y2="97968"/>
                        <a14:foregroundMark x1="65832" y1="4935" x2="66050" y2="16546"/>
                        <a14:foregroundMark x1="68770" y1="16255" x2="74646" y2="25254"/>
                        <a14:foregroundMark x1="74646" y1="25254" x2="74755" y2="25689"/>
                        <a14:foregroundMark x1="89554" y1="51089" x2="94559" y2="53846"/>
                        <a14:foregroundMark x1="94995" y1="66038" x2="96736" y2="82438"/>
                        <a14:foregroundMark x1="96736" y1="82438" x2="95756" y2="88389"/>
                        <a14:foregroundMark x1="89554" y1="98694" x2="81937" y2="992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328746"/>
            <a:ext cx="5602710" cy="42005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825C4-713F-2285-367E-7A9F0A945D63}"/>
              </a:ext>
            </a:extLst>
          </p:cNvPr>
          <p:cNvSpPr/>
          <p:nvPr/>
        </p:nvSpPr>
        <p:spPr>
          <a:xfrm>
            <a:off x="2971800" y="5410200"/>
            <a:ext cx="24431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 </a:t>
            </a:r>
            <a:r>
              <a:rPr lang="en-US" sz="6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2773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DD4DB16-4C74-2905-690A-6C23B2DB3BE8}"/>
              </a:ext>
            </a:extLst>
          </p:cNvPr>
          <p:cNvSpPr/>
          <p:nvPr/>
        </p:nvSpPr>
        <p:spPr>
          <a:xfrm>
            <a:off x="3301627" y="5961841"/>
            <a:ext cx="2218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6C4BC-1712-0757-1A11-0A7B2CEEE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5" b="99274" l="218" r="96736">
                        <a14:foregroundMark x1="9902" y1="32946" x2="9684" y2="36575"/>
                        <a14:foregroundMark x1="9902" y1="32075" x2="6202" y2="37300"/>
                        <a14:foregroundMark x1="10664" y1="31060" x2="6529" y2="29753"/>
                        <a14:foregroundMark x1="8705" y1="29028" x2="5767" y2="38897"/>
                        <a14:foregroundMark x1="6529" y1="57475" x2="326" y2="63425"/>
                        <a14:foregroundMark x1="14146" y1="68940" x2="28727" y2="75181"/>
                        <a14:foregroundMark x1="12949" y1="91437" x2="22633" y2="95791"/>
                        <a14:foregroundMark x1="22633" y1="95791" x2="30794" y2="92163"/>
                        <a14:foregroundMark x1="30794" y1="92163" x2="29706" y2="90711"/>
                        <a14:foregroundMark x1="26224" y1="97388" x2="18063" y2="97968"/>
                        <a14:foregroundMark x1="65832" y1="4935" x2="66050" y2="16546"/>
                        <a14:foregroundMark x1="68770" y1="16255" x2="74646" y2="25254"/>
                        <a14:foregroundMark x1="74646" y1="25254" x2="74755" y2="25689"/>
                        <a14:foregroundMark x1="89554" y1="51089" x2="94559" y2="53846"/>
                        <a14:foregroundMark x1="94995" y1="66038" x2="96736" y2="82438"/>
                        <a14:foregroundMark x1="96736" y1="82438" x2="95756" y2="88389"/>
                        <a14:foregroundMark x1="89554" y1="98694" x2="81937" y2="99274"/>
                        <a14:foregroundMark x1="24810" y1="98984" x2="17954" y2="98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1328746"/>
            <a:ext cx="5867400" cy="420050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0FCF099-0BF7-D305-AFAE-996DF7A57AB9}"/>
              </a:ext>
            </a:extLst>
          </p:cNvPr>
          <p:cNvCxnSpPr>
            <a:cxnSpLocks/>
          </p:cNvCxnSpPr>
          <p:nvPr/>
        </p:nvCxnSpPr>
        <p:spPr>
          <a:xfrm flipV="1">
            <a:off x="5943600" y="1664935"/>
            <a:ext cx="867921" cy="465842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0A391F-4C9F-6C6F-CF2A-DD7D40F0292B}"/>
              </a:ext>
            </a:extLst>
          </p:cNvPr>
          <p:cNvCxnSpPr>
            <a:cxnSpLocks/>
          </p:cNvCxnSpPr>
          <p:nvPr/>
        </p:nvCxnSpPr>
        <p:spPr>
          <a:xfrm flipH="1">
            <a:off x="1867126" y="3722051"/>
            <a:ext cx="1942874" cy="784133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FC1EFE-811E-6A42-788E-3E7D9F175816}"/>
              </a:ext>
            </a:extLst>
          </p:cNvPr>
          <p:cNvCxnSpPr>
            <a:cxnSpLocks/>
          </p:cNvCxnSpPr>
          <p:nvPr/>
        </p:nvCxnSpPr>
        <p:spPr>
          <a:xfrm flipH="1" flipV="1">
            <a:off x="1989581" y="1678208"/>
            <a:ext cx="914400" cy="1138220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606F719-0712-7540-B4F3-54069E06E79C}"/>
              </a:ext>
            </a:extLst>
          </p:cNvPr>
          <p:cNvSpPr/>
          <p:nvPr/>
        </p:nvSpPr>
        <p:spPr>
          <a:xfrm>
            <a:off x="511128" y="997612"/>
            <a:ext cx="1589047" cy="7034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Yên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1937D5-09F7-7D9E-1805-FAAB74210268}"/>
              </a:ext>
            </a:extLst>
          </p:cNvPr>
          <p:cNvSpPr/>
          <p:nvPr/>
        </p:nvSpPr>
        <p:spPr>
          <a:xfrm>
            <a:off x="6837774" y="1051740"/>
            <a:ext cx="16002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Đầu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84C306-0C13-94F3-AFFE-24532150B1C1}"/>
              </a:ext>
            </a:extLst>
          </p:cNvPr>
          <p:cNvSpPr/>
          <p:nvPr/>
        </p:nvSpPr>
        <p:spPr>
          <a:xfrm>
            <a:off x="13299" y="4152241"/>
            <a:ext cx="185382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Thân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73DE37-F3A9-5843-B46A-F68734A54164}"/>
              </a:ext>
            </a:extLst>
          </p:cNvPr>
          <p:cNvCxnSpPr>
            <a:cxnSpLocks/>
          </p:cNvCxnSpPr>
          <p:nvPr/>
        </p:nvCxnSpPr>
        <p:spPr>
          <a:xfrm flipH="1">
            <a:off x="1989581" y="5179210"/>
            <a:ext cx="4182619" cy="782631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587A2DE-C43D-4580-8BED-E482EFD4F003}"/>
              </a:ext>
            </a:extLst>
          </p:cNvPr>
          <p:cNvCxnSpPr>
            <a:cxnSpLocks/>
          </p:cNvCxnSpPr>
          <p:nvPr/>
        </p:nvCxnSpPr>
        <p:spPr>
          <a:xfrm flipH="1">
            <a:off x="1989581" y="5210315"/>
            <a:ext cx="647926" cy="751526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7355F04-07B5-5EAC-F7D5-9AF8BFA7DA08}"/>
              </a:ext>
            </a:extLst>
          </p:cNvPr>
          <p:cNvSpPr/>
          <p:nvPr/>
        </p:nvSpPr>
        <p:spPr>
          <a:xfrm>
            <a:off x="741195" y="5965237"/>
            <a:ext cx="1827039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Bánh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472D88-3866-AF6F-5D3A-3DB8590CB2D7}"/>
              </a:ext>
            </a:extLst>
          </p:cNvPr>
          <p:cNvSpPr/>
          <p:nvPr/>
        </p:nvSpPr>
        <p:spPr>
          <a:xfrm>
            <a:off x="3056381" y="187949"/>
            <a:ext cx="261214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Gương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696B3CE-A53B-5C7F-2C33-514E2CF152D1}"/>
              </a:ext>
            </a:extLst>
          </p:cNvPr>
          <p:cNvSpPr/>
          <p:nvPr/>
        </p:nvSpPr>
        <p:spPr>
          <a:xfrm>
            <a:off x="6596636" y="5971176"/>
            <a:ext cx="2026473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E36C472-96F7-CC29-CD96-C1A5006C0625}"/>
              </a:ext>
            </a:extLst>
          </p:cNvPr>
          <p:cNvCxnSpPr>
            <a:cxnSpLocks/>
          </p:cNvCxnSpPr>
          <p:nvPr/>
        </p:nvCxnSpPr>
        <p:spPr>
          <a:xfrm flipH="1" flipV="1">
            <a:off x="4754121" y="4727223"/>
            <a:ext cx="1752374" cy="1321576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5CE9EF5-C975-9894-AD2D-48640A552357}"/>
              </a:ext>
            </a:extLst>
          </p:cNvPr>
          <p:cNvCxnSpPr>
            <a:cxnSpLocks/>
          </p:cNvCxnSpPr>
          <p:nvPr/>
        </p:nvCxnSpPr>
        <p:spPr>
          <a:xfrm flipH="1" flipV="1">
            <a:off x="4241984" y="997612"/>
            <a:ext cx="1278135" cy="726554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557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BF14CE-D349-892D-8956-860E32660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8" b="89736" l="5052" r="94948">
                        <a14:foregroundMark x1="8969" y1="47745" x2="5052" y2="60498"/>
                        <a14:foregroundMark x1="5052" y1="60498" x2="6701" y2="76050"/>
                        <a14:foregroundMark x1="91443" y1="41991" x2="92268" y2="63297"/>
                        <a14:foregroundMark x1="92268" y1="63297" x2="93608" y2="67807"/>
                        <a14:foregroundMark x1="94536" y1="42768" x2="94948" y2="45568"/>
                        <a14:foregroundMark x1="20928" y1="38569" x2="11134" y2="43079"/>
                        <a14:foregroundMark x1="11134" y1="43079" x2="11134" y2="430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5183" y="2057400"/>
            <a:ext cx="5913633" cy="39200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A27116-8A7C-309D-6779-EB8B6A749447}"/>
              </a:ext>
            </a:extLst>
          </p:cNvPr>
          <p:cNvSpPr txBox="1"/>
          <p:nvPr/>
        </p:nvSpPr>
        <p:spPr>
          <a:xfrm>
            <a:off x="3429000" y="5638800"/>
            <a:ext cx="2743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Xe ô </a:t>
            </a:r>
            <a:r>
              <a:rPr lang="en-US" sz="5400" dirty="0" err="1">
                <a:solidFill>
                  <a:srgbClr val="FF0000"/>
                </a:solidFill>
              </a:rPr>
              <a:t>tô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0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F47242-1CBC-4B91-69E5-A30C9466C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65" y="1261324"/>
            <a:ext cx="5913633" cy="39200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D61ECF-5DFC-52FB-673C-5F1A73DD2EFB}"/>
              </a:ext>
            </a:extLst>
          </p:cNvPr>
          <p:cNvSpPr/>
          <p:nvPr/>
        </p:nvSpPr>
        <p:spPr>
          <a:xfrm>
            <a:off x="304800" y="4937725"/>
            <a:ext cx="16002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Đầu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0A06DA-A37E-7A6D-7F50-64A3651CF164}"/>
              </a:ext>
            </a:extLst>
          </p:cNvPr>
          <p:cNvSpPr txBox="1"/>
          <p:nvPr/>
        </p:nvSpPr>
        <p:spPr>
          <a:xfrm>
            <a:off x="3733800" y="5867400"/>
            <a:ext cx="2133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Xe ô </a:t>
            </a:r>
            <a:r>
              <a:rPr lang="en-US" sz="5000" dirty="0" err="1">
                <a:solidFill>
                  <a:srgbClr val="FF0000"/>
                </a:solidFill>
              </a:rPr>
              <a:t>tô</a:t>
            </a:r>
            <a:endParaRPr lang="en-US" sz="50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5818BE9-C6D4-9055-F175-A480137324BA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1104900" y="3429000"/>
            <a:ext cx="1409700" cy="1508725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4E5DD3-9D38-E43D-AC2F-EB7E95C8057B}"/>
              </a:ext>
            </a:extLst>
          </p:cNvPr>
          <p:cNvCxnSpPr>
            <a:cxnSpLocks/>
          </p:cNvCxnSpPr>
          <p:nvPr/>
        </p:nvCxnSpPr>
        <p:spPr>
          <a:xfrm flipH="1" flipV="1">
            <a:off x="1989581" y="1678208"/>
            <a:ext cx="1437768" cy="1543150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966176-9BCF-8C81-808D-1B2EBD097022}"/>
              </a:ext>
            </a:extLst>
          </p:cNvPr>
          <p:cNvCxnSpPr>
            <a:cxnSpLocks/>
          </p:cNvCxnSpPr>
          <p:nvPr/>
        </p:nvCxnSpPr>
        <p:spPr>
          <a:xfrm flipV="1">
            <a:off x="3733800" y="4543976"/>
            <a:ext cx="719712" cy="747692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58D05E-7A1F-FB4E-1169-413373EBCC1F}"/>
              </a:ext>
            </a:extLst>
          </p:cNvPr>
          <p:cNvCxnSpPr>
            <a:cxnSpLocks/>
          </p:cNvCxnSpPr>
          <p:nvPr/>
        </p:nvCxnSpPr>
        <p:spPr>
          <a:xfrm flipV="1">
            <a:off x="5181600" y="824204"/>
            <a:ext cx="1143000" cy="1842796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239062-E2A6-4A80-245C-240F7499B385}"/>
              </a:ext>
            </a:extLst>
          </p:cNvPr>
          <p:cNvCxnSpPr>
            <a:cxnSpLocks/>
          </p:cNvCxnSpPr>
          <p:nvPr/>
        </p:nvCxnSpPr>
        <p:spPr>
          <a:xfrm flipH="1" flipV="1">
            <a:off x="5748910" y="3581400"/>
            <a:ext cx="880492" cy="2369011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7691DE4-A84C-F8B6-DEC7-4B1F5AFDC7B8}"/>
              </a:ext>
            </a:extLst>
          </p:cNvPr>
          <p:cNvSpPr/>
          <p:nvPr/>
        </p:nvSpPr>
        <p:spPr>
          <a:xfrm>
            <a:off x="5619147" y="116318"/>
            <a:ext cx="2260061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Gương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E54B9-8D9C-5F27-3223-9A9F3D592D34}"/>
              </a:ext>
            </a:extLst>
          </p:cNvPr>
          <p:cNvSpPr/>
          <p:nvPr/>
        </p:nvSpPr>
        <p:spPr>
          <a:xfrm>
            <a:off x="457200" y="965438"/>
            <a:ext cx="22098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đèn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EA64BD-96FD-A158-D9F3-331B8E84A66E}"/>
              </a:ext>
            </a:extLst>
          </p:cNvPr>
          <p:cNvSpPr/>
          <p:nvPr/>
        </p:nvSpPr>
        <p:spPr>
          <a:xfrm>
            <a:off x="6324600" y="5825068"/>
            <a:ext cx="16002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Cửa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AD4F2C-9DCC-1745-A779-13A87FE3AF41}"/>
              </a:ext>
            </a:extLst>
          </p:cNvPr>
          <p:cNvSpPr/>
          <p:nvPr/>
        </p:nvSpPr>
        <p:spPr>
          <a:xfrm>
            <a:off x="2133600" y="5324885"/>
            <a:ext cx="21336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Bánh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FD039A8-E332-B8A9-B646-14284B56D1E2}"/>
              </a:ext>
            </a:extLst>
          </p:cNvPr>
          <p:cNvCxnSpPr>
            <a:cxnSpLocks/>
          </p:cNvCxnSpPr>
          <p:nvPr/>
        </p:nvCxnSpPr>
        <p:spPr>
          <a:xfrm flipV="1">
            <a:off x="3733800" y="4419600"/>
            <a:ext cx="3160968" cy="905285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34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1448</TotalTime>
  <Words>153</Words>
  <Application>Microsoft Office PowerPoint</Application>
  <PresentationFormat>On-screen Show (4:3)</PresentationFormat>
  <Paragraphs>45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TVC</dc:creator>
  <cp:lastModifiedBy>BACHKHOA</cp:lastModifiedBy>
  <cp:revision>115</cp:revision>
  <dcterms:created xsi:type="dcterms:W3CDTF">2016-06-19T04:07:34Z</dcterms:created>
  <dcterms:modified xsi:type="dcterms:W3CDTF">2025-03-05T13:44:15Z</dcterms:modified>
</cp:coreProperties>
</file>