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16"/>
  </p:notesMasterIdLst>
  <p:sldIdLst>
    <p:sldId id="256" r:id="rId2"/>
    <p:sldId id="328" r:id="rId3"/>
    <p:sldId id="295" r:id="rId4"/>
    <p:sldId id="324" r:id="rId5"/>
    <p:sldId id="314" r:id="rId6"/>
    <p:sldId id="327" r:id="rId7"/>
    <p:sldId id="323" r:id="rId8"/>
    <p:sldId id="321" r:id="rId9"/>
    <p:sldId id="334" r:id="rId10"/>
    <p:sldId id="335" r:id="rId11"/>
    <p:sldId id="336" r:id="rId12"/>
    <p:sldId id="339" r:id="rId13"/>
    <p:sldId id="341" r:id="rId14"/>
    <p:sldId id="34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40" autoAdjust="0"/>
    <p:restoredTop sz="95982"/>
  </p:normalViewPr>
  <p:slideViewPr>
    <p:cSldViewPr snapToGrid="0">
      <p:cViewPr varScale="1">
        <p:scale>
          <a:sx n="83" d="100"/>
          <a:sy n="83" d="100"/>
        </p:scale>
        <p:origin x="55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EE816-329E-994D-B746-73B8379AC36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40248-0D0F-574B-BE19-993E34F8C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76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738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57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64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931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656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179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866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053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80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426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202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766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07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639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6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4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6978" y="669757"/>
            <a:ext cx="7766936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/>
            </a:r>
            <a:br>
              <a:rPr lang="en-US" sz="4400" dirty="0">
                <a:solidFill>
                  <a:srgbClr val="FF0000"/>
                </a:solidFill>
              </a:rPr>
            </a:br>
            <a:r>
              <a:rPr lang="en-US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UỶ BAN NHÂN DÂN HUYỆN TAM NÔNG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MẦM NON PHÚ CƯỜNG</a:t>
            </a:r>
            <a:r>
              <a:rPr lang="en-US" sz="4000" dirty="0">
                <a:solidFill>
                  <a:srgbClr val="FF0000"/>
                </a:solidFill>
              </a:rPr>
              <a:t/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ea typeface="Al Bayan Plain" charset="-78"/>
                <a:cs typeface="Arial" panose="020B0604020202020204" pitchFamily="34" charset="0"/>
              </a:rPr>
              <a:t>LĨNH VỰC PHÁT TRIỂN </a:t>
            </a:r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ea typeface="Al Bayan Plain" charset="-78"/>
                <a:cs typeface="Arial" panose="020B0604020202020204" pitchFamily="34" charset="0"/>
              </a:rPr>
              <a:t>TÌNH CẢM VÀ KỸ NĂNG XÃ HỘI</a:t>
            </a:r>
            <a:endParaRPr lang="en-US" sz="3600" b="1" dirty="0">
              <a:latin typeface="Arial" panose="020B0604020202020204" pitchFamily="34" charset="0"/>
              <a:ea typeface="Al Bayan Plain" charset="-78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9848" y="2501369"/>
            <a:ext cx="7766936" cy="116878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Đ</a:t>
            </a:r>
            <a:r>
              <a:rPr lang="vi-VN" sz="2800" b="1" dirty="0">
                <a:solidFill>
                  <a:srgbClr val="00B050"/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ề tài: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ea typeface="Arial Rounded MT Bold" charset="0"/>
                <a:cs typeface="Arial" panose="020B0604020202020204" pitchFamily="34" charset="0"/>
              </a:rPr>
              <a:t>DẠY TRẺ KỸ NĂNG PHÒNG TRÁNH VÀ CÁCH XỬ LÝ KHI BỊ ĐIỆN GIẬT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ea typeface="Arial Rounded MT Bold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32446" y="353299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ứa tuổi: 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vi-VN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vi-VN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tuổi</a:t>
            </a:r>
          </a:p>
          <a:p>
            <a:r>
              <a:rPr lang="vi-VN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gian: 2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vi-VN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</a:t>
            </a:r>
            <a:r>
              <a:rPr lang="vi-VN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phút</a:t>
            </a:r>
          </a:p>
          <a:p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08/4/2023</a:t>
            </a:r>
          </a:p>
        </p:txBody>
      </p:sp>
    </p:spTree>
    <p:extLst>
      <p:ext uri="{BB962C8B-B14F-4D97-AF65-F5344CB8AC3E}">
        <p14:creationId xmlns:p14="http://schemas.microsoft.com/office/powerpoint/2010/main" val="287785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261" y="627061"/>
            <a:ext cx="10669857" cy="560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01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74" y="700539"/>
            <a:ext cx="10617959" cy="55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30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569" y="627797"/>
            <a:ext cx="10604311" cy="558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93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5" t="9490" r="-515" b="4861"/>
          <a:stretch/>
        </p:blipFill>
        <p:spPr>
          <a:xfrm>
            <a:off x="832512" y="614149"/>
            <a:ext cx="10590663" cy="56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49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223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064525"/>
            <a:ext cx="9601196" cy="484495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PHÒNG TRÁNH ĐIỆN GIẬT</a:t>
            </a:r>
          </a:p>
        </p:txBody>
      </p:sp>
    </p:spTree>
    <p:extLst>
      <p:ext uri="{BB962C8B-B14F-4D97-AF65-F5344CB8AC3E}">
        <p14:creationId xmlns:p14="http://schemas.microsoft.com/office/powerpoint/2010/main" val="1522567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DDA-CD1B-074E-9C46-C31FC777D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276" y="624597"/>
            <a:ext cx="4954136" cy="5608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412" y="624597"/>
            <a:ext cx="5882185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25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75" y="518615"/>
            <a:ext cx="10740787" cy="573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13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6FB1C-6CD8-8248-9FEC-564F47F9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218" y="655093"/>
            <a:ext cx="10508776" cy="556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73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495"/>
          <a:stretch/>
        </p:blipFill>
        <p:spPr>
          <a:xfrm>
            <a:off x="777922" y="655093"/>
            <a:ext cx="10754436" cy="582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46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866" y="655093"/>
            <a:ext cx="10563367" cy="5554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4CA6C9-98EC-B87A-D737-7E85EA189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26" y="380999"/>
            <a:ext cx="11062741" cy="612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9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275" y="627797"/>
            <a:ext cx="10645253" cy="5568287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CÁCH XỬ LÝ</a:t>
            </a:r>
            <a:br>
              <a:rPr lang="en-US" sz="5400" b="1" dirty="0">
                <a:solidFill>
                  <a:srgbClr val="FF0000"/>
                </a:solidFill>
              </a:rPr>
            </a:br>
            <a:r>
              <a:rPr lang="en-US" sz="5400" b="1" dirty="0">
                <a:solidFill>
                  <a:srgbClr val="FF0000"/>
                </a:solidFill>
              </a:rPr>
              <a:t> KHI BỊ ĐIỆN GIẬT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66" y="464024"/>
            <a:ext cx="10755189" cy="576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505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1811</TotalTime>
  <Words>55</Words>
  <Application>Microsoft Office PowerPoint</Application>
  <PresentationFormat>Widescreen</PresentationFormat>
  <Paragraphs>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Al Bayan Plain</vt:lpstr>
      <vt:lpstr>Arial</vt:lpstr>
      <vt:lpstr>Arial Rounded MT Bold</vt:lpstr>
      <vt:lpstr>Calibri</vt:lpstr>
      <vt:lpstr>Garamond</vt:lpstr>
      <vt:lpstr>Times New Roman</vt:lpstr>
      <vt:lpstr>Organic</vt:lpstr>
      <vt:lpstr> UỶ BAN NHÂN DÂN HUYỆN TAM NÔNG TRƯỜNG MẦM NON PHÚ CƯỜNG  LĨNH VỰC PHÁT TRIỂN TÌNH CẢM VÀ KỸ NĂNG XÃ HỘI</vt:lpstr>
      <vt:lpstr>PHÒNG TRÁNH ĐIỆN GIẬT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XỬ LÝ  KHI BỊ ĐIỆN GIẬT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SEN HỒNG LĨNH VỰC PHÁT TRIỂN NGÔN NGỮ</dc:title>
  <dc:creator>Win 8 32bit VS7</dc:creator>
  <cp:lastModifiedBy>Administrator</cp:lastModifiedBy>
  <cp:revision>78</cp:revision>
  <dcterms:created xsi:type="dcterms:W3CDTF">2018-09-17T05:34:53Z</dcterms:created>
  <dcterms:modified xsi:type="dcterms:W3CDTF">2025-03-05T11:23:45Z</dcterms:modified>
</cp:coreProperties>
</file>