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11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5" r:id="rId3"/>
    <p:sldId id="304" r:id="rId4"/>
    <p:sldId id="394" r:id="rId5"/>
    <p:sldId id="365" r:id="rId6"/>
    <p:sldId id="375" r:id="rId7"/>
    <p:sldId id="395" r:id="rId8"/>
    <p:sldId id="400" r:id="rId9"/>
    <p:sldId id="404" r:id="rId10"/>
    <p:sldId id="405" r:id="rId11"/>
    <p:sldId id="407" r:id="rId12"/>
    <p:sldId id="409" r:id="rId13"/>
    <p:sldId id="412" r:id="rId14"/>
    <p:sldId id="406" r:id="rId15"/>
    <p:sldId id="408" r:id="rId16"/>
    <p:sldId id="410" r:id="rId17"/>
    <p:sldId id="401" r:id="rId18"/>
    <p:sldId id="402" r:id="rId19"/>
    <p:sldId id="411" r:id="rId20"/>
    <p:sldId id="342" r:id="rId21"/>
    <p:sldId id="340" r:id="rId22"/>
    <p:sldId id="396" r:id="rId23"/>
    <p:sldId id="397" r:id="rId24"/>
    <p:sldId id="398" r:id="rId25"/>
    <p:sldId id="385" r:id="rId26"/>
    <p:sldId id="286" r:id="rId27"/>
  </p:sldIdLst>
  <p:sldSz cx="12192000" cy="6858000"/>
  <p:notesSz cx="9869488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1">
          <p15:clr>
            <a:srgbClr val="A4A3A4"/>
          </p15:clr>
        </p15:guide>
        <p15:guide id="2" pos="31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E165"/>
    <a:srgbClr val="F7E5F2"/>
    <a:srgbClr val="F7E5F5"/>
    <a:srgbClr val="66FF33"/>
    <a:srgbClr val="CC0066"/>
    <a:srgbClr val="FF33CC"/>
    <a:srgbClr val="F1CC71"/>
    <a:srgbClr val="E8CEE4"/>
    <a:srgbClr val="7FD072"/>
    <a:srgbClr val="FCB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94" autoAdjust="0"/>
    <p:restoredTop sz="79693" autoAdjust="0"/>
  </p:normalViewPr>
  <p:slideViewPr>
    <p:cSldViewPr snapToGrid="0">
      <p:cViewPr varScale="1">
        <p:scale>
          <a:sx n="52" d="100"/>
          <a:sy n="52" d="100"/>
        </p:scale>
        <p:origin x="106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1734" y="54"/>
      </p:cViewPr>
      <p:guideLst>
        <p:guide orient="horz" pos="2121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9C8142-4EEC-476F-974D-46C67EC09E64}" type="doc">
      <dgm:prSet loTypeId="urn:microsoft.com/office/officeart/2008/layout/RadialCluster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BCFA365-06D8-42E5-B54B-FF1AF4C63D6D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ƯU ĐIỂM</a:t>
          </a:r>
        </a:p>
      </dgm:t>
    </dgm:pt>
    <dgm:pt modelId="{B62D5695-831C-4193-A946-4EB547F464E9}" type="parTrans" cxnId="{6A128E8C-DF8B-4E6E-8732-AAA7C8A247C3}">
      <dgm:prSet/>
      <dgm:spPr/>
      <dgm:t>
        <a:bodyPr/>
        <a:lstStyle/>
        <a:p>
          <a:endParaRPr lang="en-US"/>
        </a:p>
      </dgm:t>
    </dgm:pt>
    <dgm:pt modelId="{242840C6-9EB1-4D84-99F5-AA6EE1F11381}" type="sibTrans" cxnId="{6A128E8C-DF8B-4E6E-8732-AAA7C8A247C3}">
      <dgm:prSet/>
      <dgm:spPr/>
      <dgm:t>
        <a:bodyPr/>
        <a:lstStyle/>
        <a:p>
          <a:endParaRPr lang="en-US"/>
        </a:p>
      </dgm:t>
    </dgm:pt>
    <dgm:pt modelId="{4D605F53-3505-4491-9C9B-D3EC4C11B7C0}">
      <dgm:prSet phldrT="[Text]" custT="1"/>
      <dgm:spPr/>
      <dgm:t>
        <a:bodyPr/>
        <a:lstStyle/>
        <a:p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quan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điều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kiện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BGH</a:t>
          </a:r>
        </a:p>
      </dgm:t>
    </dgm:pt>
    <dgm:pt modelId="{0182B457-F943-4160-A668-5F032F70B771}" type="parTrans" cxnId="{62FE1769-24D7-4EC0-B586-BF151FAAC612}">
      <dgm:prSet/>
      <dgm:spPr>
        <a:ln>
          <a:headEnd type="triangle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E4F3860B-1AEB-4A5B-9666-41878D547BB9}" type="sibTrans" cxnId="{62FE1769-24D7-4EC0-B586-BF151FAAC612}">
      <dgm:prSet/>
      <dgm:spPr/>
      <dgm:t>
        <a:bodyPr/>
        <a:lstStyle/>
        <a:p>
          <a:endParaRPr lang="en-US"/>
        </a:p>
      </dgm:t>
    </dgm:pt>
    <dgm:pt modelId="{7E3F8DD0-30DD-4234-BE2A-71136DE6EF13}">
      <dgm:prSet phldrT="[Text]" custT="1"/>
      <dgm:spPr/>
      <dgm:t>
        <a:bodyPr/>
        <a:lstStyle/>
        <a:p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đúng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tuổi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quy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định</a:t>
          </a:r>
          <a:endParaRPr lang="en-US" sz="2800" b="0" dirty="0">
            <a:latin typeface="Times New Roman" pitchFamily="18" charset="0"/>
            <a:cs typeface="Times New Roman" pitchFamily="18" charset="0"/>
          </a:endParaRPr>
        </a:p>
      </dgm:t>
    </dgm:pt>
    <dgm:pt modelId="{BCF25467-577F-4549-8156-068FB2A63B4F}" type="parTrans" cxnId="{6AECD9A3-0788-4B79-9885-017A68029F08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/>
        </a:p>
      </dgm:t>
    </dgm:pt>
    <dgm:pt modelId="{24CAEEB0-D907-4B5C-A0ED-68A27BF786B9}" type="sibTrans" cxnId="{6AECD9A3-0788-4B79-9885-017A68029F08}">
      <dgm:prSet/>
      <dgm:spPr/>
      <dgm:t>
        <a:bodyPr/>
        <a:lstStyle/>
        <a:p>
          <a:endParaRPr lang="en-US"/>
        </a:p>
      </dgm:t>
    </dgm:pt>
    <dgm:pt modelId="{A53DB14B-94F6-4EAA-A3D0-2B3D2F4F6502}">
      <dgm:prSet phldrT="[Text]" custT="1"/>
      <dgm:spPr/>
      <dgm:t>
        <a:bodyPr/>
        <a:lstStyle/>
        <a:p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trang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đầy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đủ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sở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trang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bị</a:t>
          </a:r>
          <a:endParaRPr lang="en-US" sz="2800" b="0" dirty="0">
            <a:latin typeface="Times New Roman" pitchFamily="18" charset="0"/>
            <a:cs typeface="Times New Roman" pitchFamily="18" charset="0"/>
          </a:endParaRPr>
        </a:p>
      </dgm:t>
    </dgm:pt>
    <dgm:pt modelId="{BA75C2D2-3348-4EB8-972B-4B00226C0D61}" type="parTrans" cxnId="{25DC2375-E112-4822-9DA9-EDCFE2BCDBDA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/>
        </a:p>
      </dgm:t>
    </dgm:pt>
    <dgm:pt modelId="{43C2AE87-C54F-42B0-B882-95DCBC047024}" type="sibTrans" cxnId="{25DC2375-E112-4822-9DA9-EDCFE2BCDBDA}">
      <dgm:prSet/>
      <dgm:spPr/>
      <dgm:t>
        <a:bodyPr/>
        <a:lstStyle/>
        <a:p>
          <a:endParaRPr lang="en-US"/>
        </a:p>
      </dgm:t>
    </dgm:pt>
    <dgm:pt modelId="{E85228A6-8307-4E16-90CB-B25E5A91FC7D}">
      <dgm:prSet phldrT="[Text]" custT="1"/>
      <dgm:spPr/>
      <dgm:t>
        <a:bodyPr/>
        <a:lstStyle/>
        <a:p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Giáo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tinh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thần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hỏi</a:t>
          </a:r>
          <a:endParaRPr lang="en-US" sz="2800" b="0" dirty="0">
            <a:latin typeface="Times New Roman" pitchFamily="18" charset="0"/>
            <a:cs typeface="Times New Roman" pitchFamily="18" charset="0"/>
          </a:endParaRPr>
        </a:p>
      </dgm:t>
    </dgm:pt>
    <dgm:pt modelId="{81490D56-39CD-4BA4-B590-922B883C2BDD}" type="parTrans" cxnId="{EB3B9379-0F86-482E-A7FD-9B3D18C3C256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/>
        </a:p>
      </dgm:t>
    </dgm:pt>
    <dgm:pt modelId="{D8298E77-C3CF-4FA3-A765-6487FA5939CC}" type="sibTrans" cxnId="{EB3B9379-0F86-482E-A7FD-9B3D18C3C256}">
      <dgm:prSet/>
      <dgm:spPr/>
      <dgm:t>
        <a:bodyPr/>
        <a:lstStyle/>
        <a:p>
          <a:endParaRPr lang="en-US"/>
        </a:p>
      </dgm:t>
    </dgm:pt>
    <dgm:pt modelId="{6213246D-0B7D-4B21-B749-CA17DA68E9FE}" type="pres">
      <dgm:prSet presAssocID="{839C8142-4EEC-476F-974D-46C67EC09E6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A53606C-6B9F-4A69-BDB2-351B3084B334}" type="pres">
      <dgm:prSet presAssocID="{FBCFA365-06D8-42E5-B54B-FF1AF4C63D6D}" presName="singleCycle" presStyleCnt="0"/>
      <dgm:spPr/>
    </dgm:pt>
    <dgm:pt modelId="{4A506219-7978-468D-BCF5-B7B431512D92}" type="pres">
      <dgm:prSet presAssocID="{FBCFA365-06D8-42E5-B54B-FF1AF4C63D6D}" presName="singleCenter" presStyleLbl="node1" presStyleIdx="0" presStyleCnt="5" custScaleX="169621" custScaleY="60858" custLinFactNeighborX="464" custLinFactNeighborY="5879">
        <dgm:presLayoutVars>
          <dgm:chMax val="7"/>
          <dgm:chPref val="7"/>
        </dgm:presLayoutVars>
      </dgm:prSet>
      <dgm:spPr/>
    </dgm:pt>
    <dgm:pt modelId="{7931B7C2-AF84-4170-A739-3BA1D7102D4D}" type="pres">
      <dgm:prSet presAssocID="{0182B457-F943-4160-A668-5F032F70B771}" presName="Name56" presStyleLbl="parChTrans1D2" presStyleIdx="0" presStyleCnt="4"/>
      <dgm:spPr/>
    </dgm:pt>
    <dgm:pt modelId="{A6D8D580-93C2-4736-A0D3-8D06137E094B}" type="pres">
      <dgm:prSet presAssocID="{4D605F53-3505-4491-9C9B-D3EC4C11B7C0}" presName="text0" presStyleLbl="node1" presStyleIdx="1" presStyleCnt="5" custScaleX="381392" custRadScaleRad="93055" custRadScaleInc="2803">
        <dgm:presLayoutVars>
          <dgm:bulletEnabled val="1"/>
        </dgm:presLayoutVars>
      </dgm:prSet>
      <dgm:spPr/>
    </dgm:pt>
    <dgm:pt modelId="{EF8EB485-199D-47B8-8448-9A0E340E9FD1}" type="pres">
      <dgm:prSet presAssocID="{BCF25467-577F-4549-8156-068FB2A63B4F}" presName="Name56" presStyleLbl="parChTrans1D2" presStyleIdx="1" presStyleCnt="4"/>
      <dgm:spPr/>
    </dgm:pt>
    <dgm:pt modelId="{59B2FBCC-A3BE-495A-BF91-FF68203C17F0}" type="pres">
      <dgm:prSet presAssocID="{7E3F8DD0-30DD-4234-BE2A-71136DE6EF13}" presName="text0" presStyleLbl="node1" presStyleIdx="2" presStyleCnt="5" custScaleX="334390" custRadScaleRad="188324" custRadScaleInc="6301">
        <dgm:presLayoutVars>
          <dgm:bulletEnabled val="1"/>
        </dgm:presLayoutVars>
      </dgm:prSet>
      <dgm:spPr/>
    </dgm:pt>
    <dgm:pt modelId="{9210EF63-68B8-4B1D-B7D5-DDB4A8047BA7}" type="pres">
      <dgm:prSet presAssocID="{BA75C2D2-3348-4EB8-972B-4B00226C0D61}" presName="Name56" presStyleLbl="parChTrans1D2" presStyleIdx="2" presStyleCnt="4"/>
      <dgm:spPr/>
    </dgm:pt>
    <dgm:pt modelId="{3E4B19F3-7CE7-4514-91A8-DB8360B2B9BA}" type="pres">
      <dgm:prSet presAssocID="{A53DB14B-94F6-4EAA-A3D0-2B3D2F4F6502}" presName="text0" presStyleLbl="node1" presStyleIdx="3" presStyleCnt="5" custScaleX="420788" custRadScaleRad="100039" custRadScaleInc="-2687">
        <dgm:presLayoutVars>
          <dgm:bulletEnabled val="1"/>
        </dgm:presLayoutVars>
      </dgm:prSet>
      <dgm:spPr/>
    </dgm:pt>
    <dgm:pt modelId="{9F1F41CB-EDAB-4BF5-9D09-7CE924F59C2D}" type="pres">
      <dgm:prSet presAssocID="{81490D56-39CD-4BA4-B590-922B883C2BDD}" presName="Name56" presStyleLbl="parChTrans1D2" presStyleIdx="3" presStyleCnt="4"/>
      <dgm:spPr/>
    </dgm:pt>
    <dgm:pt modelId="{6AF19F68-61FD-4A49-A6C1-840FF5B24119}" type="pres">
      <dgm:prSet presAssocID="{E85228A6-8307-4E16-90CB-B25E5A91FC7D}" presName="text0" presStyleLbl="node1" presStyleIdx="4" presStyleCnt="5" custScaleX="326809" custRadScaleRad="193540" custRadScaleInc="-7382">
        <dgm:presLayoutVars>
          <dgm:bulletEnabled val="1"/>
        </dgm:presLayoutVars>
      </dgm:prSet>
      <dgm:spPr/>
    </dgm:pt>
  </dgm:ptLst>
  <dgm:cxnLst>
    <dgm:cxn modelId="{71013507-351E-4D69-BAFF-F392997B6CD4}" type="presOf" srcId="{A53DB14B-94F6-4EAA-A3D0-2B3D2F4F6502}" destId="{3E4B19F3-7CE7-4514-91A8-DB8360B2B9BA}" srcOrd="0" destOrd="0" presId="urn:microsoft.com/office/officeart/2008/layout/RadialCluster"/>
    <dgm:cxn modelId="{D74F1614-95B0-427E-9857-086B25324223}" type="presOf" srcId="{FBCFA365-06D8-42E5-B54B-FF1AF4C63D6D}" destId="{4A506219-7978-468D-BCF5-B7B431512D92}" srcOrd="0" destOrd="0" presId="urn:microsoft.com/office/officeart/2008/layout/RadialCluster"/>
    <dgm:cxn modelId="{281DB525-7FC8-40CA-B66A-47EF0A1638F5}" type="presOf" srcId="{839C8142-4EEC-476F-974D-46C67EC09E64}" destId="{6213246D-0B7D-4B21-B749-CA17DA68E9FE}" srcOrd="0" destOrd="0" presId="urn:microsoft.com/office/officeart/2008/layout/RadialCluster"/>
    <dgm:cxn modelId="{74D9A229-7F7A-483D-9B2A-F3173E0733EA}" type="presOf" srcId="{BCF25467-577F-4549-8156-068FB2A63B4F}" destId="{EF8EB485-199D-47B8-8448-9A0E340E9FD1}" srcOrd="0" destOrd="0" presId="urn:microsoft.com/office/officeart/2008/layout/RadialCluster"/>
    <dgm:cxn modelId="{50E65B40-8E8E-4583-B5C6-6684ABD3727B}" type="presOf" srcId="{0182B457-F943-4160-A668-5F032F70B771}" destId="{7931B7C2-AF84-4170-A739-3BA1D7102D4D}" srcOrd="0" destOrd="0" presId="urn:microsoft.com/office/officeart/2008/layout/RadialCluster"/>
    <dgm:cxn modelId="{62FE1769-24D7-4EC0-B586-BF151FAAC612}" srcId="{FBCFA365-06D8-42E5-B54B-FF1AF4C63D6D}" destId="{4D605F53-3505-4491-9C9B-D3EC4C11B7C0}" srcOrd="0" destOrd="0" parTransId="{0182B457-F943-4160-A668-5F032F70B771}" sibTransId="{E4F3860B-1AEB-4A5B-9666-41878D547BB9}"/>
    <dgm:cxn modelId="{2BD9D949-2717-46D4-84CA-C8F8A8D251EB}" type="presOf" srcId="{7E3F8DD0-30DD-4234-BE2A-71136DE6EF13}" destId="{59B2FBCC-A3BE-495A-BF91-FF68203C17F0}" srcOrd="0" destOrd="0" presId="urn:microsoft.com/office/officeart/2008/layout/RadialCluster"/>
    <dgm:cxn modelId="{BC459B6A-60F7-4A7D-A667-65A1B4376837}" type="presOf" srcId="{81490D56-39CD-4BA4-B590-922B883C2BDD}" destId="{9F1F41CB-EDAB-4BF5-9D09-7CE924F59C2D}" srcOrd="0" destOrd="0" presId="urn:microsoft.com/office/officeart/2008/layout/RadialCluster"/>
    <dgm:cxn modelId="{25DC2375-E112-4822-9DA9-EDCFE2BCDBDA}" srcId="{FBCFA365-06D8-42E5-B54B-FF1AF4C63D6D}" destId="{A53DB14B-94F6-4EAA-A3D0-2B3D2F4F6502}" srcOrd="2" destOrd="0" parTransId="{BA75C2D2-3348-4EB8-972B-4B00226C0D61}" sibTransId="{43C2AE87-C54F-42B0-B882-95DCBC047024}"/>
    <dgm:cxn modelId="{EB3B9379-0F86-482E-A7FD-9B3D18C3C256}" srcId="{FBCFA365-06D8-42E5-B54B-FF1AF4C63D6D}" destId="{E85228A6-8307-4E16-90CB-B25E5A91FC7D}" srcOrd="3" destOrd="0" parTransId="{81490D56-39CD-4BA4-B590-922B883C2BDD}" sibTransId="{D8298E77-C3CF-4FA3-A765-6487FA5939CC}"/>
    <dgm:cxn modelId="{6A128E8C-DF8B-4E6E-8732-AAA7C8A247C3}" srcId="{839C8142-4EEC-476F-974D-46C67EC09E64}" destId="{FBCFA365-06D8-42E5-B54B-FF1AF4C63D6D}" srcOrd="0" destOrd="0" parTransId="{B62D5695-831C-4193-A946-4EB547F464E9}" sibTransId="{242840C6-9EB1-4D84-99F5-AA6EE1F11381}"/>
    <dgm:cxn modelId="{6AECD9A3-0788-4B79-9885-017A68029F08}" srcId="{FBCFA365-06D8-42E5-B54B-FF1AF4C63D6D}" destId="{7E3F8DD0-30DD-4234-BE2A-71136DE6EF13}" srcOrd="1" destOrd="0" parTransId="{BCF25467-577F-4549-8156-068FB2A63B4F}" sibTransId="{24CAEEB0-D907-4B5C-A0ED-68A27BF786B9}"/>
    <dgm:cxn modelId="{1CA539A6-9E46-4E89-98F3-607B22574615}" type="presOf" srcId="{BA75C2D2-3348-4EB8-972B-4B00226C0D61}" destId="{9210EF63-68B8-4B1D-B7D5-DDB4A8047BA7}" srcOrd="0" destOrd="0" presId="urn:microsoft.com/office/officeart/2008/layout/RadialCluster"/>
    <dgm:cxn modelId="{000D43DD-79DF-4389-8B94-89E9DB71B0D7}" type="presOf" srcId="{4D605F53-3505-4491-9C9B-D3EC4C11B7C0}" destId="{A6D8D580-93C2-4736-A0D3-8D06137E094B}" srcOrd="0" destOrd="0" presId="urn:microsoft.com/office/officeart/2008/layout/RadialCluster"/>
    <dgm:cxn modelId="{CFE9A5EE-2816-48DE-AA15-DC9324AFFE1E}" type="presOf" srcId="{E85228A6-8307-4E16-90CB-B25E5A91FC7D}" destId="{6AF19F68-61FD-4A49-A6C1-840FF5B24119}" srcOrd="0" destOrd="0" presId="urn:microsoft.com/office/officeart/2008/layout/RadialCluster"/>
    <dgm:cxn modelId="{85C09C6A-B8D2-4EAA-887E-A0EC66100F55}" type="presParOf" srcId="{6213246D-0B7D-4B21-B749-CA17DA68E9FE}" destId="{1A53606C-6B9F-4A69-BDB2-351B3084B334}" srcOrd="0" destOrd="0" presId="urn:microsoft.com/office/officeart/2008/layout/RadialCluster"/>
    <dgm:cxn modelId="{ECBC6D3D-8CF2-4232-8110-34B7F251662B}" type="presParOf" srcId="{1A53606C-6B9F-4A69-BDB2-351B3084B334}" destId="{4A506219-7978-468D-BCF5-B7B431512D92}" srcOrd="0" destOrd="0" presId="urn:microsoft.com/office/officeart/2008/layout/RadialCluster"/>
    <dgm:cxn modelId="{E4924D1E-999E-4EF6-A91C-4FAB55479660}" type="presParOf" srcId="{1A53606C-6B9F-4A69-BDB2-351B3084B334}" destId="{7931B7C2-AF84-4170-A739-3BA1D7102D4D}" srcOrd="1" destOrd="0" presId="urn:microsoft.com/office/officeart/2008/layout/RadialCluster"/>
    <dgm:cxn modelId="{793B6A70-6D33-4344-82F7-888906F48142}" type="presParOf" srcId="{1A53606C-6B9F-4A69-BDB2-351B3084B334}" destId="{A6D8D580-93C2-4736-A0D3-8D06137E094B}" srcOrd="2" destOrd="0" presId="urn:microsoft.com/office/officeart/2008/layout/RadialCluster"/>
    <dgm:cxn modelId="{7BCA3DD3-EEA2-4258-9FCC-CAA1D134B9AF}" type="presParOf" srcId="{1A53606C-6B9F-4A69-BDB2-351B3084B334}" destId="{EF8EB485-199D-47B8-8448-9A0E340E9FD1}" srcOrd="3" destOrd="0" presId="urn:microsoft.com/office/officeart/2008/layout/RadialCluster"/>
    <dgm:cxn modelId="{CAE5F002-A0CC-422A-A1AB-2B3F8F6E66FC}" type="presParOf" srcId="{1A53606C-6B9F-4A69-BDB2-351B3084B334}" destId="{59B2FBCC-A3BE-495A-BF91-FF68203C17F0}" srcOrd="4" destOrd="0" presId="urn:microsoft.com/office/officeart/2008/layout/RadialCluster"/>
    <dgm:cxn modelId="{BA867C1F-196B-4D40-AE02-BABBC59754F5}" type="presParOf" srcId="{1A53606C-6B9F-4A69-BDB2-351B3084B334}" destId="{9210EF63-68B8-4B1D-B7D5-DDB4A8047BA7}" srcOrd="5" destOrd="0" presId="urn:microsoft.com/office/officeart/2008/layout/RadialCluster"/>
    <dgm:cxn modelId="{04DE381E-5DBD-4E51-9720-80E44731C4F7}" type="presParOf" srcId="{1A53606C-6B9F-4A69-BDB2-351B3084B334}" destId="{3E4B19F3-7CE7-4514-91A8-DB8360B2B9BA}" srcOrd="6" destOrd="0" presId="urn:microsoft.com/office/officeart/2008/layout/RadialCluster"/>
    <dgm:cxn modelId="{80147917-C87D-4FD4-B02F-1B8584205D0C}" type="presParOf" srcId="{1A53606C-6B9F-4A69-BDB2-351B3084B334}" destId="{9F1F41CB-EDAB-4BF5-9D09-7CE924F59C2D}" srcOrd="7" destOrd="0" presId="urn:microsoft.com/office/officeart/2008/layout/RadialCluster"/>
    <dgm:cxn modelId="{3A6B08A1-0984-4658-8C48-AD5730FD0A5C}" type="presParOf" srcId="{1A53606C-6B9F-4A69-BDB2-351B3084B334}" destId="{6AF19F68-61FD-4A49-A6C1-840FF5B24119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9C8142-4EEC-476F-974D-46C67EC09E64}" type="doc">
      <dgm:prSet loTypeId="urn:microsoft.com/office/officeart/2008/layout/RadialCluster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BCFA365-06D8-42E5-B54B-FF1AF4C63D6D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HẠN CHẾ</a:t>
          </a:r>
        </a:p>
      </dgm:t>
    </dgm:pt>
    <dgm:pt modelId="{B62D5695-831C-4193-A946-4EB547F464E9}" type="parTrans" cxnId="{6A128E8C-DF8B-4E6E-8732-AAA7C8A247C3}">
      <dgm:prSet/>
      <dgm:spPr/>
      <dgm:t>
        <a:bodyPr/>
        <a:lstStyle/>
        <a:p>
          <a:endParaRPr lang="en-US"/>
        </a:p>
      </dgm:t>
    </dgm:pt>
    <dgm:pt modelId="{242840C6-9EB1-4D84-99F5-AA6EE1F11381}" type="sibTrans" cxnId="{6A128E8C-DF8B-4E6E-8732-AAA7C8A247C3}">
      <dgm:prSet/>
      <dgm:spPr/>
      <dgm:t>
        <a:bodyPr/>
        <a:lstStyle/>
        <a:p>
          <a:endParaRPr lang="en-US"/>
        </a:p>
      </dgm:t>
    </dgm:pt>
    <dgm:pt modelId="{4D605F53-3505-4491-9C9B-D3EC4C11B7C0}">
      <dgm:prSet phldrT="[Text]" custT="1"/>
      <dgm:spPr/>
      <dgm:t>
        <a:bodyPr/>
        <a:lstStyle/>
        <a:p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Giáo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tận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hết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huống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hằng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chơi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,..</a:t>
          </a:r>
        </a:p>
      </dgm:t>
    </dgm:pt>
    <dgm:pt modelId="{0182B457-F943-4160-A668-5F032F70B771}" type="parTrans" cxnId="{62FE1769-24D7-4EC0-B586-BF151FAAC612}">
      <dgm:prSet/>
      <dgm:spPr>
        <a:ln>
          <a:headEnd type="triangle" w="med" len="med"/>
          <a:tailEnd type="none" w="med" len="med"/>
        </a:ln>
      </dgm:spPr>
      <dgm:t>
        <a:bodyPr/>
        <a:lstStyle/>
        <a:p>
          <a:endParaRPr lang="en-US"/>
        </a:p>
      </dgm:t>
    </dgm:pt>
    <dgm:pt modelId="{E4F3860B-1AEB-4A5B-9666-41878D547BB9}" type="sibTrans" cxnId="{62FE1769-24D7-4EC0-B586-BF151FAAC612}">
      <dgm:prSet/>
      <dgm:spPr/>
      <dgm:t>
        <a:bodyPr/>
        <a:lstStyle/>
        <a:p>
          <a:endParaRPr lang="en-US"/>
        </a:p>
      </dgm:t>
    </dgm:pt>
    <dgm:pt modelId="{7E3F8DD0-30DD-4234-BE2A-71136DE6EF13}">
      <dgm:prSet phldrT="[Text]" custT="1"/>
      <dgm:spPr/>
      <dgm:t>
        <a:bodyPr/>
        <a:lstStyle/>
        <a:p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vốn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,..</a:t>
          </a:r>
        </a:p>
      </dgm:t>
    </dgm:pt>
    <dgm:pt modelId="{BCF25467-577F-4549-8156-068FB2A63B4F}" type="parTrans" cxnId="{6AECD9A3-0788-4B79-9885-017A68029F08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/>
        </a:p>
      </dgm:t>
    </dgm:pt>
    <dgm:pt modelId="{24CAEEB0-D907-4B5C-A0ED-68A27BF786B9}" type="sibTrans" cxnId="{6AECD9A3-0788-4B79-9885-017A68029F08}">
      <dgm:prSet/>
      <dgm:spPr/>
      <dgm:t>
        <a:bodyPr/>
        <a:lstStyle/>
        <a:p>
          <a:endParaRPr lang="en-US"/>
        </a:p>
      </dgm:t>
    </dgm:pt>
    <dgm:pt modelId="{A53DB14B-94F6-4EAA-A3D0-2B3D2F4F6502}">
      <dgm:prSet phldrT="[Text]" custT="1"/>
      <dgm:spPr/>
      <dgm:t>
        <a:bodyPr/>
        <a:lstStyle/>
        <a:p>
          <a:r>
            <a:rPr lang="en-US" sz="2800" b="0" dirty="0">
              <a:latin typeface="Times New Roman" pitchFamily="18" charset="0"/>
              <a:cs typeface="Times New Roman" pitchFamily="18" charset="0"/>
            </a:rPr>
            <a:t>Cha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dành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chuyện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nắm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tròn</a:t>
          </a:r>
          <a:r>
            <a:rPr lang="en-US" sz="2800" b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dirty="0" err="1">
              <a:latin typeface="Times New Roman" pitchFamily="18" charset="0"/>
              <a:cs typeface="Times New Roman" pitchFamily="18" charset="0"/>
            </a:rPr>
            <a:t>câu</a:t>
          </a:r>
          <a:endParaRPr lang="en-US" sz="2800" b="0" dirty="0">
            <a:latin typeface="Times New Roman" pitchFamily="18" charset="0"/>
            <a:cs typeface="Times New Roman" pitchFamily="18" charset="0"/>
          </a:endParaRPr>
        </a:p>
      </dgm:t>
    </dgm:pt>
    <dgm:pt modelId="{BA75C2D2-3348-4EB8-972B-4B00226C0D61}" type="parTrans" cxnId="{25DC2375-E112-4822-9DA9-EDCFE2BCDBDA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/>
        </a:p>
      </dgm:t>
    </dgm:pt>
    <dgm:pt modelId="{43C2AE87-C54F-42B0-B882-95DCBC047024}" type="sibTrans" cxnId="{25DC2375-E112-4822-9DA9-EDCFE2BCDBDA}">
      <dgm:prSet/>
      <dgm:spPr/>
      <dgm:t>
        <a:bodyPr/>
        <a:lstStyle/>
        <a:p>
          <a:endParaRPr lang="en-US"/>
        </a:p>
      </dgm:t>
    </dgm:pt>
    <dgm:pt modelId="{6213246D-0B7D-4B21-B749-CA17DA68E9FE}" type="pres">
      <dgm:prSet presAssocID="{839C8142-4EEC-476F-974D-46C67EC09E6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A53606C-6B9F-4A69-BDB2-351B3084B334}" type="pres">
      <dgm:prSet presAssocID="{FBCFA365-06D8-42E5-B54B-FF1AF4C63D6D}" presName="singleCycle" presStyleCnt="0"/>
      <dgm:spPr/>
    </dgm:pt>
    <dgm:pt modelId="{4A506219-7978-468D-BCF5-B7B431512D92}" type="pres">
      <dgm:prSet presAssocID="{FBCFA365-06D8-42E5-B54B-FF1AF4C63D6D}" presName="singleCenter" presStyleLbl="node1" presStyleIdx="0" presStyleCnt="4" custScaleX="163117" custScaleY="60858" custLinFactNeighborX="-1200" custLinFactNeighborY="-13504">
        <dgm:presLayoutVars>
          <dgm:chMax val="7"/>
          <dgm:chPref val="7"/>
        </dgm:presLayoutVars>
      </dgm:prSet>
      <dgm:spPr/>
    </dgm:pt>
    <dgm:pt modelId="{7931B7C2-AF84-4170-A739-3BA1D7102D4D}" type="pres">
      <dgm:prSet presAssocID="{0182B457-F943-4160-A668-5F032F70B771}" presName="Name56" presStyleLbl="parChTrans1D2" presStyleIdx="0" presStyleCnt="3"/>
      <dgm:spPr/>
    </dgm:pt>
    <dgm:pt modelId="{A6D8D580-93C2-4736-A0D3-8D06137E094B}" type="pres">
      <dgm:prSet presAssocID="{4D605F53-3505-4491-9C9B-D3EC4C11B7C0}" presName="text0" presStyleLbl="node1" presStyleIdx="1" presStyleCnt="4" custScaleX="703953" custRadScaleRad="100028" custRadScaleInc="-2328">
        <dgm:presLayoutVars>
          <dgm:bulletEnabled val="1"/>
        </dgm:presLayoutVars>
      </dgm:prSet>
      <dgm:spPr/>
    </dgm:pt>
    <dgm:pt modelId="{EF8EB485-199D-47B8-8448-9A0E340E9FD1}" type="pres">
      <dgm:prSet presAssocID="{BCF25467-577F-4549-8156-068FB2A63B4F}" presName="Name56" presStyleLbl="parChTrans1D2" presStyleIdx="1" presStyleCnt="3"/>
      <dgm:spPr/>
    </dgm:pt>
    <dgm:pt modelId="{59B2FBCC-A3BE-495A-BF91-FF68203C17F0}" type="pres">
      <dgm:prSet presAssocID="{7E3F8DD0-30DD-4234-BE2A-71136DE6EF13}" presName="text0" presStyleLbl="node1" presStyleIdx="2" presStyleCnt="4" custScaleX="383284" custRadScaleRad="100583" custRadScaleInc="339">
        <dgm:presLayoutVars>
          <dgm:bulletEnabled val="1"/>
        </dgm:presLayoutVars>
      </dgm:prSet>
      <dgm:spPr/>
    </dgm:pt>
    <dgm:pt modelId="{9210EF63-68B8-4B1D-B7D5-DDB4A8047BA7}" type="pres">
      <dgm:prSet presAssocID="{BA75C2D2-3348-4EB8-972B-4B00226C0D61}" presName="Name56" presStyleLbl="parChTrans1D2" presStyleIdx="2" presStyleCnt="3"/>
      <dgm:spPr/>
    </dgm:pt>
    <dgm:pt modelId="{3E4B19F3-7CE7-4514-91A8-DB8360B2B9BA}" type="pres">
      <dgm:prSet presAssocID="{A53DB14B-94F6-4EAA-A3D0-2B3D2F4F6502}" presName="text0" presStyleLbl="node1" presStyleIdx="3" presStyleCnt="4" custScaleX="416253" custScaleY="148424" custRadScaleRad="128048" custRadScaleInc="8263">
        <dgm:presLayoutVars>
          <dgm:bulletEnabled val="1"/>
        </dgm:presLayoutVars>
      </dgm:prSet>
      <dgm:spPr/>
    </dgm:pt>
  </dgm:ptLst>
  <dgm:cxnLst>
    <dgm:cxn modelId="{71013507-351E-4D69-BAFF-F392997B6CD4}" type="presOf" srcId="{A53DB14B-94F6-4EAA-A3D0-2B3D2F4F6502}" destId="{3E4B19F3-7CE7-4514-91A8-DB8360B2B9BA}" srcOrd="0" destOrd="0" presId="urn:microsoft.com/office/officeart/2008/layout/RadialCluster"/>
    <dgm:cxn modelId="{D74F1614-95B0-427E-9857-086B25324223}" type="presOf" srcId="{FBCFA365-06D8-42E5-B54B-FF1AF4C63D6D}" destId="{4A506219-7978-468D-BCF5-B7B431512D92}" srcOrd="0" destOrd="0" presId="urn:microsoft.com/office/officeart/2008/layout/RadialCluster"/>
    <dgm:cxn modelId="{281DB525-7FC8-40CA-B66A-47EF0A1638F5}" type="presOf" srcId="{839C8142-4EEC-476F-974D-46C67EC09E64}" destId="{6213246D-0B7D-4B21-B749-CA17DA68E9FE}" srcOrd="0" destOrd="0" presId="urn:microsoft.com/office/officeart/2008/layout/RadialCluster"/>
    <dgm:cxn modelId="{74D9A229-7F7A-483D-9B2A-F3173E0733EA}" type="presOf" srcId="{BCF25467-577F-4549-8156-068FB2A63B4F}" destId="{EF8EB485-199D-47B8-8448-9A0E340E9FD1}" srcOrd="0" destOrd="0" presId="urn:microsoft.com/office/officeart/2008/layout/RadialCluster"/>
    <dgm:cxn modelId="{50E65B40-8E8E-4583-B5C6-6684ABD3727B}" type="presOf" srcId="{0182B457-F943-4160-A668-5F032F70B771}" destId="{7931B7C2-AF84-4170-A739-3BA1D7102D4D}" srcOrd="0" destOrd="0" presId="urn:microsoft.com/office/officeart/2008/layout/RadialCluster"/>
    <dgm:cxn modelId="{62FE1769-24D7-4EC0-B586-BF151FAAC612}" srcId="{FBCFA365-06D8-42E5-B54B-FF1AF4C63D6D}" destId="{4D605F53-3505-4491-9C9B-D3EC4C11B7C0}" srcOrd="0" destOrd="0" parTransId="{0182B457-F943-4160-A668-5F032F70B771}" sibTransId="{E4F3860B-1AEB-4A5B-9666-41878D547BB9}"/>
    <dgm:cxn modelId="{2BD9D949-2717-46D4-84CA-C8F8A8D251EB}" type="presOf" srcId="{7E3F8DD0-30DD-4234-BE2A-71136DE6EF13}" destId="{59B2FBCC-A3BE-495A-BF91-FF68203C17F0}" srcOrd="0" destOrd="0" presId="urn:microsoft.com/office/officeart/2008/layout/RadialCluster"/>
    <dgm:cxn modelId="{25DC2375-E112-4822-9DA9-EDCFE2BCDBDA}" srcId="{FBCFA365-06D8-42E5-B54B-FF1AF4C63D6D}" destId="{A53DB14B-94F6-4EAA-A3D0-2B3D2F4F6502}" srcOrd="2" destOrd="0" parTransId="{BA75C2D2-3348-4EB8-972B-4B00226C0D61}" sibTransId="{43C2AE87-C54F-42B0-B882-95DCBC047024}"/>
    <dgm:cxn modelId="{6A128E8C-DF8B-4E6E-8732-AAA7C8A247C3}" srcId="{839C8142-4EEC-476F-974D-46C67EC09E64}" destId="{FBCFA365-06D8-42E5-B54B-FF1AF4C63D6D}" srcOrd="0" destOrd="0" parTransId="{B62D5695-831C-4193-A946-4EB547F464E9}" sibTransId="{242840C6-9EB1-4D84-99F5-AA6EE1F11381}"/>
    <dgm:cxn modelId="{6AECD9A3-0788-4B79-9885-017A68029F08}" srcId="{FBCFA365-06D8-42E5-B54B-FF1AF4C63D6D}" destId="{7E3F8DD0-30DD-4234-BE2A-71136DE6EF13}" srcOrd="1" destOrd="0" parTransId="{BCF25467-577F-4549-8156-068FB2A63B4F}" sibTransId="{24CAEEB0-D907-4B5C-A0ED-68A27BF786B9}"/>
    <dgm:cxn modelId="{1CA539A6-9E46-4E89-98F3-607B22574615}" type="presOf" srcId="{BA75C2D2-3348-4EB8-972B-4B00226C0D61}" destId="{9210EF63-68B8-4B1D-B7D5-DDB4A8047BA7}" srcOrd="0" destOrd="0" presId="urn:microsoft.com/office/officeart/2008/layout/RadialCluster"/>
    <dgm:cxn modelId="{000D43DD-79DF-4389-8B94-89E9DB71B0D7}" type="presOf" srcId="{4D605F53-3505-4491-9C9B-D3EC4C11B7C0}" destId="{A6D8D580-93C2-4736-A0D3-8D06137E094B}" srcOrd="0" destOrd="0" presId="urn:microsoft.com/office/officeart/2008/layout/RadialCluster"/>
    <dgm:cxn modelId="{85C09C6A-B8D2-4EAA-887E-A0EC66100F55}" type="presParOf" srcId="{6213246D-0B7D-4B21-B749-CA17DA68E9FE}" destId="{1A53606C-6B9F-4A69-BDB2-351B3084B334}" srcOrd="0" destOrd="0" presId="urn:microsoft.com/office/officeart/2008/layout/RadialCluster"/>
    <dgm:cxn modelId="{ECBC6D3D-8CF2-4232-8110-34B7F251662B}" type="presParOf" srcId="{1A53606C-6B9F-4A69-BDB2-351B3084B334}" destId="{4A506219-7978-468D-BCF5-B7B431512D92}" srcOrd="0" destOrd="0" presId="urn:microsoft.com/office/officeart/2008/layout/RadialCluster"/>
    <dgm:cxn modelId="{E4924D1E-999E-4EF6-A91C-4FAB55479660}" type="presParOf" srcId="{1A53606C-6B9F-4A69-BDB2-351B3084B334}" destId="{7931B7C2-AF84-4170-A739-3BA1D7102D4D}" srcOrd="1" destOrd="0" presId="urn:microsoft.com/office/officeart/2008/layout/RadialCluster"/>
    <dgm:cxn modelId="{793B6A70-6D33-4344-82F7-888906F48142}" type="presParOf" srcId="{1A53606C-6B9F-4A69-BDB2-351B3084B334}" destId="{A6D8D580-93C2-4736-A0D3-8D06137E094B}" srcOrd="2" destOrd="0" presId="urn:microsoft.com/office/officeart/2008/layout/RadialCluster"/>
    <dgm:cxn modelId="{7BCA3DD3-EEA2-4258-9FCC-CAA1D134B9AF}" type="presParOf" srcId="{1A53606C-6B9F-4A69-BDB2-351B3084B334}" destId="{EF8EB485-199D-47B8-8448-9A0E340E9FD1}" srcOrd="3" destOrd="0" presId="urn:microsoft.com/office/officeart/2008/layout/RadialCluster"/>
    <dgm:cxn modelId="{CAE5F002-A0CC-422A-A1AB-2B3F8F6E66FC}" type="presParOf" srcId="{1A53606C-6B9F-4A69-BDB2-351B3084B334}" destId="{59B2FBCC-A3BE-495A-BF91-FF68203C17F0}" srcOrd="4" destOrd="0" presId="urn:microsoft.com/office/officeart/2008/layout/RadialCluster"/>
    <dgm:cxn modelId="{BA867C1F-196B-4D40-AE02-BABBC59754F5}" type="presParOf" srcId="{1A53606C-6B9F-4A69-BDB2-351B3084B334}" destId="{9210EF63-68B8-4B1D-B7D5-DDB4A8047BA7}" srcOrd="5" destOrd="0" presId="urn:microsoft.com/office/officeart/2008/layout/RadialCluster"/>
    <dgm:cxn modelId="{04DE381E-5DBD-4E51-9720-80E44731C4F7}" type="presParOf" srcId="{1A53606C-6B9F-4A69-BDB2-351B3084B334}" destId="{3E4B19F3-7CE7-4514-91A8-DB8360B2B9B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70ABEF-27B0-4967-8890-CB10E32863A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88F24B-B23F-4E0A-9AA0-93B10EBA3F00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 VIÊN</a:t>
          </a:r>
        </a:p>
      </dgm:t>
    </dgm:pt>
    <dgm:pt modelId="{3937F9D6-1943-44E3-A692-1C29AECD8BD9}" type="parTrans" cxnId="{162E73C9-C53D-4C88-BDBD-667D6D7D95FA}">
      <dgm:prSet/>
      <dgm:spPr/>
      <dgm:t>
        <a:bodyPr/>
        <a:lstStyle/>
        <a:p>
          <a:endParaRPr lang="en-US"/>
        </a:p>
      </dgm:t>
    </dgm:pt>
    <dgm:pt modelId="{4AAA9B41-242A-4AC7-A811-7E9D3899B785}" type="sibTrans" cxnId="{162E73C9-C53D-4C88-BDBD-667D6D7D95FA}">
      <dgm:prSet/>
      <dgm:spPr/>
      <dgm:t>
        <a:bodyPr/>
        <a:lstStyle/>
        <a:p>
          <a:endParaRPr lang="en-US"/>
        </a:p>
      </dgm:t>
    </dgm:pt>
    <dgm:pt modelId="{0206BECF-88E9-4906-8EC4-BB11A04F4A8A}">
      <dgm:prSet phldrT="[Text]" custT="1"/>
      <dgm:spPr/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</a:p>
      </dgm:t>
    </dgm:pt>
    <dgm:pt modelId="{1BDC71F0-9A37-4830-9E24-EC8AF545057A}" type="parTrans" cxnId="{A4A55850-9FBB-42B6-860D-50669137EB13}">
      <dgm:prSet/>
      <dgm:spPr/>
      <dgm:t>
        <a:bodyPr/>
        <a:lstStyle/>
        <a:p>
          <a:endParaRPr lang="en-US"/>
        </a:p>
      </dgm:t>
    </dgm:pt>
    <dgm:pt modelId="{6928376F-B1C0-4CA3-9830-3FF627DA9CE2}" type="sibTrans" cxnId="{A4A55850-9FBB-42B6-860D-50669137EB13}">
      <dgm:prSet/>
      <dgm:spPr/>
      <dgm:t>
        <a:bodyPr/>
        <a:lstStyle/>
        <a:p>
          <a:endParaRPr lang="en-US"/>
        </a:p>
      </dgm:t>
    </dgm:pt>
    <dgm:pt modelId="{729823B7-3179-42B4-8FAD-DA5FD935DA47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CHA MẸ TRẺ</a:t>
          </a:r>
        </a:p>
      </dgm:t>
    </dgm:pt>
    <dgm:pt modelId="{1F3994F8-E30D-48D1-9BC6-BDC001AEB0FF}" type="parTrans" cxnId="{75C5409F-E9BD-443F-9A99-4C2F3F991457}">
      <dgm:prSet/>
      <dgm:spPr/>
      <dgm:t>
        <a:bodyPr/>
        <a:lstStyle/>
        <a:p>
          <a:endParaRPr lang="en-US"/>
        </a:p>
      </dgm:t>
    </dgm:pt>
    <dgm:pt modelId="{692F3B39-1B7A-4927-9C0A-D8E687A832DC}" type="sibTrans" cxnId="{75C5409F-E9BD-443F-9A99-4C2F3F991457}">
      <dgm:prSet/>
      <dgm:spPr/>
      <dgm:t>
        <a:bodyPr/>
        <a:lstStyle/>
        <a:p>
          <a:endParaRPr lang="en-US"/>
        </a:p>
      </dgm:t>
    </dgm:pt>
    <dgm:pt modelId="{9EEC9733-CCC8-4E63-BB22-D766FEA6AA6A}" type="pres">
      <dgm:prSet presAssocID="{6970ABEF-27B0-4967-8890-CB10E32863AB}" presName="Name0" presStyleCnt="0">
        <dgm:presLayoutVars>
          <dgm:dir/>
          <dgm:animLvl val="lvl"/>
          <dgm:resizeHandles val="exact"/>
        </dgm:presLayoutVars>
      </dgm:prSet>
      <dgm:spPr/>
    </dgm:pt>
    <dgm:pt modelId="{FA2E51C4-E014-4A22-BB5D-BBF9ED1B4346}" type="pres">
      <dgm:prSet presAssocID="{6970ABEF-27B0-4967-8890-CB10E32863AB}" presName="tSp" presStyleCnt="0"/>
      <dgm:spPr/>
    </dgm:pt>
    <dgm:pt modelId="{581B58D5-11A6-41F4-A611-81D40A6A2BD9}" type="pres">
      <dgm:prSet presAssocID="{6970ABEF-27B0-4967-8890-CB10E32863AB}" presName="bSp" presStyleCnt="0"/>
      <dgm:spPr/>
    </dgm:pt>
    <dgm:pt modelId="{65035502-594E-4B5B-90FE-BB0735495F62}" type="pres">
      <dgm:prSet presAssocID="{6970ABEF-27B0-4967-8890-CB10E32863AB}" presName="process" presStyleCnt="0"/>
      <dgm:spPr/>
    </dgm:pt>
    <dgm:pt modelId="{76337653-D4C2-4953-8D09-D61D0F4900AA}" type="pres">
      <dgm:prSet presAssocID="{DA88F24B-B23F-4E0A-9AA0-93B10EBA3F00}" presName="composite1" presStyleCnt="0"/>
      <dgm:spPr/>
    </dgm:pt>
    <dgm:pt modelId="{415D6A02-EB7C-45C4-ADDE-66F296CE09E7}" type="pres">
      <dgm:prSet presAssocID="{DA88F24B-B23F-4E0A-9AA0-93B10EBA3F00}" presName="dummyNode1" presStyleLbl="node1" presStyleIdx="0" presStyleCnt="3"/>
      <dgm:spPr/>
    </dgm:pt>
    <dgm:pt modelId="{7EB88EE0-6D30-416D-A2BF-189E85AA96E5}" type="pres">
      <dgm:prSet presAssocID="{DA88F24B-B23F-4E0A-9AA0-93B10EBA3F00}" presName="childNode1" presStyleLbl="bgAcc1" presStyleIdx="0" presStyleCnt="3">
        <dgm:presLayoutVars>
          <dgm:bulletEnabled val="1"/>
        </dgm:presLayoutVars>
      </dgm:prSet>
      <dgm:spPr/>
    </dgm:pt>
    <dgm:pt modelId="{34A797AF-CD9F-42D6-A645-D17920CE3F63}" type="pres">
      <dgm:prSet presAssocID="{DA88F24B-B23F-4E0A-9AA0-93B10EBA3F00}" presName="childNode1tx" presStyleLbl="bgAcc1" presStyleIdx="0" presStyleCnt="3">
        <dgm:presLayoutVars>
          <dgm:bulletEnabled val="1"/>
        </dgm:presLayoutVars>
      </dgm:prSet>
      <dgm:spPr/>
    </dgm:pt>
    <dgm:pt modelId="{FE1F23C1-268A-42CE-9D65-F2A6A62CF04A}" type="pres">
      <dgm:prSet presAssocID="{DA88F24B-B23F-4E0A-9AA0-93B10EBA3F00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2295F520-5017-4119-8BF2-F7835F0B35F8}" type="pres">
      <dgm:prSet presAssocID="{DA88F24B-B23F-4E0A-9AA0-93B10EBA3F00}" presName="connSite1" presStyleCnt="0"/>
      <dgm:spPr/>
    </dgm:pt>
    <dgm:pt modelId="{8AA35A9D-2F47-469B-B86C-6B8CEC9269A7}" type="pres">
      <dgm:prSet presAssocID="{4AAA9B41-242A-4AC7-A811-7E9D3899B785}" presName="Name9" presStyleLbl="sibTrans2D1" presStyleIdx="0" presStyleCnt="2"/>
      <dgm:spPr/>
    </dgm:pt>
    <dgm:pt modelId="{DFCAB5B6-E5C8-4B3B-AC37-B0E8892B0487}" type="pres">
      <dgm:prSet presAssocID="{0206BECF-88E9-4906-8EC4-BB11A04F4A8A}" presName="composite2" presStyleCnt="0"/>
      <dgm:spPr/>
    </dgm:pt>
    <dgm:pt modelId="{5D9EF799-A3AE-4C9E-A29D-046FB46D9250}" type="pres">
      <dgm:prSet presAssocID="{0206BECF-88E9-4906-8EC4-BB11A04F4A8A}" presName="dummyNode2" presStyleLbl="node1" presStyleIdx="0" presStyleCnt="3"/>
      <dgm:spPr/>
    </dgm:pt>
    <dgm:pt modelId="{69DA92D4-6224-4EFB-9B8A-0574DBA833D9}" type="pres">
      <dgm:prSet presAssocID="{0206BECF-88E9-4906-8EC4-BB11A04F4A8A}" presName="childNode2" presStyleLbl="bgAcc1" presStyleIdx="1" presStyleCnt="3">
        <dgm:presLayoutVars>
          <dgm:bulletEnabled val="1"/>
        </dgm:presLayoutVars>
      </dgm:prSet>
      <dgm:spPr/>
    </dgm:pt>
    <dgm:pt modelId="{5503B6E7-B9F7-46B8-855C-442AC5A09A84}" type="pres">
      <dgm:prSet presAssocID="{0206BECF-88E9-4906-8EC4-BB11A04F4A8A}" presName="childNode2tx" presStyleLbl="bgAcc1" presStyleIdx="1" presStyleCnt="3">
        <dgm:presLayoutVars>
          <dgm:bulletEnabled val="1"/>
        </dgm:presLayoutVars>
      </dgm:prSet>
      <dgm:spPr/>
    </dgm:pt>
    <dgm:pt modelId="{3883DD21-327E-466C-9496-684E0D520EB1}" type="pres">
      <dgm:prSet presAssocID="{0206BECF-88E9-4906-8EC4-BB11A04F4A8A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2807E3F0-3182-4D61-B62A-49B36964298C}" type="pres">
      <dgm:prSet presAssocID="{0206BECF-88E9-4906-8EC4-BB11A04F4A8A}" presName="connSite2" presStyleCnt="0"/>
      <dgm:spPr/>
    </dgm:pt>
    <dgm:pt modelId="{E25480CF-C3B1-48D5-8DA4-E06DDF2D85AE}" type="pres">
      <dgm:prSet presAssocID="{6928376F-B1C0-4CA3-9830-3FF627DA9CE2}" presName="Name18" presStyleLbl="sibTrans2D1" presStyleIdx="1" presStyleCnt="2"/>
      <dgm:spPr/>
    </dgm:pt>
    <dgm:pt modelId="{316ACC7A-A4FB-4170-9AFF-73F232DECEA5}" type="pres">
      <dgm:prSet presAssocID="{729823B7-3179-42B4-8FAD-DA5FD935DA47}" presName="composite1" presStyleCnt="0"/>
      <dgm:spPr/>
    </dgm:pt>
    <dgm:pt modelId="{11E44F2F-876C-42A9-84B8-1325B1634597}" type="pres">
      <dgm:prSet presAssocID="{729823B7-3179-42B4-8FAD-DA5FD935DA47}" presName="dummyNode1" presStyleLbl="node1" presStyleIdx="1" presStyleCnt="3"/>
      <dgm:spPr/>
    </dgm:pt>
    <dgm:pt modelId="{61FFF3BF-75C7-4DE3-B271-D420834075D7}" type="pres">
      <dgm:prSet presAssocID="{729823B7-3179-42B4-8FAD-DA5FD935DA47}" presName="childNode1" presStyleLbl="bgAcc1" presStyleIdx="2" presStyleCnt="3">
        <dgm:presLayoutVars>
          <dgm:bulletEnabled val="1"/>
        </dgm:presLayoutVars>
      </dgm:prSet>
      <dgm:spPr/>
    </dgm:pt>
    <dgm:pt modelId="{7DAD3F00-4215-424E-A199-299653437EEF}" type="pres">
      <dgm:prSet presAssocID="{729823B7-3179-42B4-8FAD-DA5FD935DA47}" presName="childNode1tx" presStyleLbl="bgAcc1" presStyleIdx="2" presStyleCnt="3">
        <dgm:presLayoutVars>
          <dgm:bulletEnabled val="1"/>
        </dgm:presLayoutVars>
      </dgm:prSet>
      <dgm:spPr/>
    </dgm:pt>
    <dgm:pt modelId="{CA3C2EB9-1B16-4C81-A2AA-295232A5E1F3}" type="pres">
      <dgm:prSet presAssocID="{729823B7-3179-42B4-8FAD-DA5FD935DA47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7BC9C109-8076-4073-88A2-33B17E268D79}" type="pres">
      <dgm:prSet presAssocID="{729823B7-3179-42B4-8FAD-DA5FD935DA47}" presName="connSite1" presStyleCnt="0"/>
      <dgm:spPr/>
    </dgm:pt>
  </dgm:ptLst>
  <dgm:cxnLst>
    <dgm:cxn modelId="{4FCC1A0C-A7A7-4A60-80BB-E1C7F7AAC75D}" type="presOf" srcId="{6928376F-B1C0-4CA3-9830-3FF627DA9CE2}" destId="{E25480CF-C3B1-48D5-8DA4-E06DDF2D85AE}" srcOrd="0" destOrd="0" presId="urn:microsoft.com/office/officeart/2005/8/layout/hProcess4"/>
    <dgm:cxn modelId="{ED723835-2925-40B5-80E6-E8B35BC7951C}" type="presOf" srcId="{0206BECF-88E9-4906-8EC4-BB11A04F4A8A}" destId="{3883DD21-327E-466C-9496-684E0D520EB1}" srcOrd="0" destOrd="0" presId="urn:microsoft.com/office/officeart/2005/8/layout/hProcess4"/>
    <dgm:cxn modelId="{A4A55850-9FBB-42B6-860D-50669137EB13}" srcId="{6970ABEF-27B0-4967-8890-CB10E32863AB}" destId="{0206BECF-88E9-4906-8EC4-BB11A04F4A8A}" srcOrd="1" destOrd="0" parTransId="{1BDC71F0-9A37-4830-9E24-EC8AF545057A}" sibTransId="{6928376F-B1C0-4CA3-9830-3FF627DA9CE2}"/>
    <dgm:cxn modelId="{A5CF4972-5139-43AA-92EB-6EE0BB0E434D}" type="presOf" srcId="{6970ABEF-27B0-4967-8890-CB10E32863AB}" destId="{9EEC9733-CCC8-4E63-BB22-D766FEA6AA6A}" srcOrd="0" destOrd="0" presId="urn:microsoft.com/office/officeart/2005/8/layout/hProcess4"/>
    <dgm:cxn modelId="{75C5409F-E9BD-443F-9A99-4C2F3F991457}" srcId="{6970ABEF-27B0-4967-8890-CB10E32863AB}" destId="{729823B7-3179-42B4-8FAD-DA5FD935DA47}" srcOrd="2" destOrd="0" parTransId="{1F3994F8-E30D-48D1-9BC6-BDC001AEB0FF}" sibTransId="{692F3B39-1B7A-4927-9C0A-D8E687A832DC}"/>
    <dgm:cxn modelId="{470B7CC8-8250-49C7-9F29-5AF5350408E4}" type="presOf" srcId="{DA88F24B-B23F-4E0A-9AA0-93B10EBA3F00}" destId="{FE1F23C1-268A-42CE-9D65-F2A6A62CF04A}" srcOrd="0" destOrd="0" presId="urn:microsoft.com/office/officeart/2005/8/layout/hProcess4"/>
    <dgm:cxn modelId="{162E73C9-C53D-4C88-BDBD-667D6D7D95FA}" srcId="{6970ABEF-27B0-4967-8890-CB10E32863AB}" destId="{DA88F24B-B23F-4E0A-9AA0-93B10EBA3F00}" srcOrd="0" destOrd="0" parTransId="{3937F9D6-1943-44E3-A692-1C29AECD8BD9}" sibTransId="{4AAA9B41-242A-4AC7-A811-7E9D3899B785}"/>
    <dgm:cxn modelId="{B8ABCBC9-5FBA-4D54-9B67-48A1D7B0542E}" type="presOf" srcId="{729823B7-3179-42B4-8FAD-DA5FD935DA47}" destId="{CA3C2EB9-1B16-4C81-A2AA-295232A5E1F3}" srcOrd="0" destOrd="0" presId="urn:microsoft.com/office/officeart/2005/8/layout/hProcess4"/>
    <dgm:cxn modelId="{A60F2DD4-2AF7-48DD-AFBA-944E14D66752}" type="presOf" srcId="{4AAA9B41-242A-4AC7-A811-7E9D3899B785}" destId="{8AA35A9D-2F47-469B-B86C-6B8CEC9269A7}" srcOrd="0" destOrd="0" presId="urn:microsoft.com/office/officeart/2005/8/layout/hProcess4"/>
    <dgm:cxn modelId="{8FF50998-8544-41D8-BE56-BBBD6891238E}" type="presParOf" srcId="{9EEC9733-CCC8-4E63-BB22-D766FEA6AA6A}" destId="{FA2E51C4-E014-4A22-BB5D-BBF9ED1B4346}" srcOrd="0" destOrd="0" presId="urn:microsoft.com/office/officeart/2005/8/layout/hProcess4"/>
    <dgm:cxn modelId="{E5BA27D1-F682-4D04-A22D-5EB3FCD5C945}" type="presParOf" srcId="{9EEC9733-CCC8-4E63-BB22-D766FEA6AA6A}" destId="{581B58D5-11A6-41F4-A611-81D40A6A2BD9}" srcOrd="1" destOrd="0" presId="urn:microsoft.com/office/officeart/2005/8/layout/hProcess4"/>
    <dgm:cxn modelId="{DB2C8111-6306-4CE1-8D4B-D62F79E322BE}" type="presParOf" srcId="{9EEC9733-CCC8-4E63-BB22-D766FEA6AA6A}" destId="{65035502-594E-4B5B-90FE-BB0735495F62}" srcOrd="2" destOrd="0" presId="urn:microsoft.com/office/officeart/2005/8/layout/hProcess4"/>
    <dgm:cxn modelId="{188FC312-ABA2-475B-9A86-7A0B420F1F1D}" type="presParOf" srcId="{65035502-594E-4B5B-90FE-BB0735495F62}" destId="{76337653-D4C2-4953-8D09-D61D0F4900AA}" srcOrd="0" destOrd="0" presId="urn:microsoft.com/office/officeart/2005/8/layout/hProcess4"/>
    <dgm:cxn modelId="{E0A323A1-59C6-4C58-A0F4-0D360A3F5E7B}" type="presParOf" srcId="{76337653-D4C2-4953-8D09-D61D0F4900AA}" destId="{415D6A02-EB7C-45C4-ADDE-66F296CE09E7}" srcOrd="0" destOrd="0" presId="urn:microsoft.com/office/officeart/2005/8/layout/hProcess4"/>
    <dgm:cxn modelId="{A54E1EF8-D532-4966-9EAC-7255E68AD032}" type="presParOf" srcId="{76337653-D4C2-4953-8D09-D61D0F4900AA}" destId="{7EB88EE0-6D30-416D-A2BF-189E85AA96E5}" srcOrd="1" destOrd="0" presId="urn:microsoft.com/office/officeart/2005/8/layout/hProcess4"/>
    <dgm:cxn modelId="{A0830B30-19C7-4B53-B7BC-BFD1B8610FEE}" type="presParOf" srcId="{76337653-D4C2-4953-8D09-D61D0F4900AA}" destId="{34A797AF-CD9F-42D6-A645-D17920CE3F63}" srcOrd="2" destOrd="0" presId="urn:microsoft.com/office/officeart/2005/8/layout/hProcess4"/>
    <dgm:cxn modelId="{8BC653B3-7FF3-4F7D-B3E8-6919CE0150CA}" type="presParOf" srcId="{76337653-D4C2-4953-8D09-D61D0F4900AA}" destId="{FE1F23C1-268A-42CE-9D65-F2A6A62CF04A}" srcOrd="3" destOrd="0" presId="urn:microsoft.com/office/officeart/2005/8/layout/hProcess4"/>
    <dgm:cxn modelId="{0E3BFF9F-FEF0-47A7-BF24-394943091978}" type="presParOf" srcId="{76337653-D4C2-4953-8D09-D61D0F4900AA}" destId="{2295F520-5017-4119-8BF2-F7835F0B35F8}" srcOrd="4" destOrd="0" presId="urn:microsoft.com/office/officeart/2005/8/layout/hProcess4"/>
    <dgm:cxn modelId="{2C593B08-6A32-41A0-BD31-2D6EA134D797}" type="presParOf" srcId="{65035502-594E-4B5B-90FE-BB0735495F62}" destId="{8AA35A9D-2F47-469B-B86C-6B8CEC9269A7}" srcOrd="1" destOrd="0" presId="urn:microsoft.com/office/officeart/2005/8/layout/hProcess4"/>
    <dgm:cxn modelId="{FB912B8E-8300-46E9-A5B9-7F915DB8E26F}" type="presParOf" srcId="{65035502-594E-4B5B-90FE-BB0735495F62}" destId="{DFCAB5B6-E5C8-4B3B-AC37-B0E8892B0487}" srcOrd="2" destOrd="0" presId="urn:microsoft.com/office/officeart/2005/8/layout/hProcess4"/>
    <dgm:cxn modelId="{D9A59D73-CB46-4C2E-AEF0-7CD654D0219C}" type="presParOf" srcId="{DFCAB5B6-E5C8-4B3B-AC37-B0E8892B0487}" destId="{5D9EF799-A3AE-4C9E-A29D-046FB46D9250}" srcOrd="0" destOrd="0" presId="urn:microsoft.com/office/officeart/2005/8/layout/hProcess4"/>
    <dgm:cxn modelId="{78C10C16-6144-4A24-87DA-F2BA7A8B9B0F}" type="presParOf" srcId="{DFCAB5B6-E5C8-4B3B-AC37-B0E8892B0487}" destId="{69DA92D4-6224-4EFB-9B8A-0574DBA833D9}" srcOrd="1" destOrd="0" presId="urn:microsoft.com/office/officeart/2005/8/layout/hProcess4"/>
    <dgm:cxn modelId="{E1DAD63A-5120-4A95-A670-81D8560F08DD}" type="presParOf" srcId="{DFCAB5B6-E5C8-4B3B-AC37-B0E8892B0487}" destId="{5503B6E7-B9F7-46B8-855C-442AC5A09A84}" srcOrd="2" destOrd="0" presId="urn:microsoft.com/office/officeart/2005/8/layout/hProcess4"/>
    <dgm:cxn modelId="{9367F122-62EC-40F3-8DE4-AFDA655EE3DC}" type="presParOf" srcId="{DFCAB5B6-E5C8-4B3B-AC37-B0E8892B0487}" destId="{3883DD21-327E-466C-9496-684E0D520EB1}" srcOrd="3" destOrd="0" presId="urn:microsoft.com/office/officeart/2005/8/layout/hProcess4"/>
    <dgm:cxn modelId="{30A0DA88-A785-4760-A3DD-B9D7232DE437}" type="presParOf" srcId="{DFCAB5B6-E5C8-4B3B-AC37-B0E8892B0487}" destId="{2807E3F0-3182-4D61-B62A-49B36964298C}" srcOrd="4" destOrd="0" presId="urn:microsoft.com/office/officeart/2005/8/layout/hProcess4"/>
    <dgm:cxn modelId="{72762F76-2C6C-4537-BA25-1084FB224971}" type="presParOf" srcId="{65035502-594E-4B5B-90FE-BB0735495F62}" destId="{E25480CF-C3B1-48D5-8DA4-E06DDF2D85AE}" srcOrd="3" destOrd="0" presId="urn:microsoft.com/office/officeart/2005/8/layout/hProcess4"/>
    <dgm:cxn modelId="{5C5CE89C-9BB2-4B18-A2D7-4DB49EC49A64}" type="presParOf" srcId="{65035502-594E-4B5B-90FE-BB0735495F62}" destId="{316ACC7A-A4FB-4170-9AFF-73F232DECEA5}" srcOrd="4" destOrd="0" presId="urn:microsoft.com/office/officeart/2005/8/layout/hProcess4"/>
    <dgm:cxn modelId="{BA85D59E-71AA-4DE4-9982-69988FCB644C}" type="presParOf" srcId="{316ACC7A-A4FB-4170-9AFF-73F232DECEA5}" destId="{11E44F2F-876C-42A9-84B8-1325B1634597}" srcOrd="0" destOrd="0" presId="urn:microsoft.com/office/officeart/2005/8/layout/hProcess4"/>
    <dgm:cxn modelId="{0B8DC42F-42EC-4044-AC99-0DE2BBE7A813}" type="presParOf" srcId="{316ACC7A-A4FB-4170-9AFF-73F232DECEA5}" destId="{61FFF3BF-75C7-4DE3-B271-D420834075D7}" srcOrd="1" destOrd="0" presId="urn:microsoft.com/office/officeart/2005/8/layout/hProcess4"/>
    <dgm:cxn modelId="{E1541F22-86F1-4723-BDCF-7DCA6F26B933}" type="presParOf" srcId="{316ACC7A-A4FB-4170-9AFF-73F232DECEA5}" destId="{7DAD3F00-4215-424E-A199-299653437EEF}" srcOrd="2" destOrd="0" presId="urn:microsoft.com/office/officeart/2005/8/layout/hProcess4"/>
    <dgm:cxn modelId="{FD5C5829-6F26-445E-8F58-B24D70D95A3A}" type="presParOf" srcId="{316ACC7A-A4FB-4170-9AFF-73F232DECEA5}" destId="{CA3C2EB9-1B16-4C81-A2AA-295232A5E1F3}" srcOrd="3" destOrd="0" presId="urn:microsoft.com/office/officeart/2005/8/layout/hProcess4"/>
    <dgm:cxn modelId="{08752B88-C30C-4AEB-863C-E3DD530F3284}" type="presParOf" srcId="{316ACC7A-A4FB-4170-9AFF-73F232DECEA5}" destId="{7BC9C109-8076-4073-88A2-33B17E268D7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06219-7978-468D-BCF5-B7B431512D92}">
      <dsp:nvSpPr>
        <dsp:cNvPr id="0" name=""/>
        <dsp:cNvSpPr/>
      </dsp:nvSpPr>
      <dsp:spPr>
        <a:xfrm>
          <a:off x="4585324" y="2402743"/>
          <a:ext cx="2683193" cy="962698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ƯU ĐIỂM</a:t>
          </a:r>
        </a:p>
      </dsp:txBody>
      <dsp:txXfrm>
        <a:off x="4632319" y="2449738"/>
        <a:ext cx="2589203" cy="868708"/>
      </dsp:txXfrm>
    </dsp:sp>
    <dsp:sp modelId="{7931B7C2-AF84-4170-A739-3BA1D7102D4D}">
      <dsp:nvSpPr>
        <dsp:cNvPr id="0" name=""/>
        <dsp:cNvSpPr/>
      </dsp:nvSpPr>
      <dsp:spPr>
        <a:xfrm rot="16236755">
          <a:off x="5340579" y="1804897"/>
          <a:ext cx="11957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5759" y="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triangle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8D580-93C2-4736-A0D3-8D06137E094B}">
      <dsp:nvSpPr>
        <dsp:cNvPr id="0" name=""/>
        <dsp:cNvSpPr/>
      </dsp:nvSpPr>
      <dsp:spPr>
        <a:xfrm>
          <a:off x="3929413" y="147195"/>
          <a:ext cx="4042209" cy="10598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sự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quan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tâm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tạo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điều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kiện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tốt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BGH</a:t>
          </a:r>
        </a:p>
      </dsp:txBody>
      <dsp:txXfrm>
        <a:off x="3981151" y="198933"/>
        <a:ext cx="3938733" cy="956380"/>
      </dsp:txXfrm>
    </dsp:sp>
    <dsp:sp modelId="{EF8EB485-199D-47B8-8448-9A0E340E9FD1}">
      <dsp:nvSpPr>
        <dsp:cNvPr id="0" name=""/>
        <dsp:cNvSpPr/>
      </dsp:nvSpPr>
      <dsp:spPr>
        <a:xfrm rot="21555149">
          <a:off x="7268482" y="2861185"/>
          <a:ext cx="8282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8296" y="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2FBCC-A3BE-495A-BF91-FF68203C17F0}">
      <dsp:nvSpPr>
        <dsp:cNvPr id="0" name=""/>
        <dsp:cNvSpPr/>
      </dsp:nvSpPr>
      <dsp:spPr>
        <a:xfrm>
          <a:off x="8096744" y="2302733"/>
          <a:ext cx="3544055" cy="10598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chia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đúng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tuổi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lượng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theo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quy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định</a:t>
          </a:r>
          <a:endParaRPr lang="en-US" sz="2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48482" y="2354471"/>
        <a:ext cx="3440579" cy="956380"/>
      </dsp:txXfrm>
    </dsp:sp>
    <dsp:sp modelId="{9210EF63-68B8-4B1D-B7D5-DDB4A8047BA7}">
      <dsp:nvSpPr>
        <dsp:cNvPr id="0" name=""/>
        <dsp:cNvSpPr/>
      </dsp:nvSpPr>
      <dsp:spPr>
        <a:xfrm rot="5353923">
          <a:off x="5515254" y="3789201"/>
          <a:ext cx="8475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7596" y="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B19F3-7CE7-4514-91A8-DB8360B2B9BA}">
      <dsp:nvSpPr>
        <dsp:cNvPr id="0" name=""/>
        <dsp:cNvSpPr/>
      </dsp:nvSpPr>
      <dsp:spPr>
        <a:xfrm>
          <a:off x="3721961" y="4212962"/>
          <a:ext cx="4459750" cy="10598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Lớp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trang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đầy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đủ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cơ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sở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vật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chất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trang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thiết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bị</a:t>
          </a:r>
          <a:endParaRPr lang="en-US" sz="2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73699" y="4264700"/>
        <a:ext cx="4356274" cy="956380"/>
      </dsp:txXfrm>
    </dsp:sp>
    <dsp:sp modelId="{9F1F41CB-EDAB-4BF5-9D09-7CE924F59C2D}">
      <dsp:nvSpPr>
        <dsp:cNvPr id="0" name=""/>
        <dsp:cNvSpPr/>
      </dsp:nvSpPr>
      <dsp:spPr>
        <a:xfrm rot="10809619">
          <a:off x="3569973" y="2878918"/>
          <a:ext cx="101535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15352" y="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19F68-61FD-4A49-A6C1-840FF5B24119}">
      <dsp:nvSpPr>
        <dsp:cNvPr id="0" name=""/>
        <dsp:cNvSpPr/>
      </dsp:nvSpPr>
      <dsp:spPr>
        <a:xfrm>
          <a:off x="106267" y="2342723"/>
          <a:ext cx="3463707" cy="105985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Giáo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tinh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thần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tự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học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hỏi</a:t>
          </a:r>
          <a:endParaRPr lang="en-US" sz="2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8005" y="2394461"/>
        <a:ext cx="3360231" cy="956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06219-7978-468D-BCF5-B7B431512D92}">
      <dsp:nvSpPr>
        <dsp:cNvPr id="0" name=""/>
        <dsp:cNvSpPr/>
      </dsp:nvSpPr>
      <dsp:spPr>
        <a:xfrm>
          <a:off x="4461575" y="2168336"/>
          <a:ext cx="2828602" cy="1055335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HẠN CHẾ</a:t>
          </a:r>
        </a:p>
      </dsp:txBody>
      <dsp:txXfrm>
        <a:off x="4513092" y="2219853"/>
        <a:ext cx="2725568" cy="952301"/>
      </dsp:txXfrm>
    </dsp:sp>
    <dsp:sp modelId="{7931B7C2-AF84-4170-A739-3BA1D7102D4D}">
      <dsp:nvSpPr>
        <dsp:cNvPr id="0" name=""/>
        <dsp:cNvSpPr/>
      </dsp:nvSpPr>
      <dsp:spPr>
        <a:xfrm rot="16198195">
          <a:off x="5457311" y="1750268"/>
          <a:ext cx="8361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6137" y="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triangle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8D580-93C2-4736-A0D3-8D06137E094B}">
      <dsp:nvSpPr>
        <dsp:cNvPr id="0" name=""/>
        <dsp:cNvSpPr/>
      </dsp:nvSpPr>
      <dsp:spPr>
        <a:xfrm>
          <a:off x="1785440" y="170356"/>
          <a:ext cx="8178830" cy="11618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Giáo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viên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tận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dụng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hết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tình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huống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hằng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ngày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thông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qua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ảnh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chơi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,..</a:t>
          </a:r>
        </a:p>
      </dsp:txBody>
      <dsp:txXfrm>
        <a:off x="1842157" y="227073"/>
        <a:ext cx="8065396" cy="1048409"/>
      </dsp:txXfrm>
    </dsp:sp>
    <dsp:sp modelId="{EF8EB485-199D-47B8-8448-9A0E340E9FD1}">
      <dsp:nvSpPr>
        <dsp:cNvPr id="0" name=""/>
        <dsp:cNvSpPr/>
      </dsp:nvSpPr>
      <dsp:spPr>
        <a:xfrm rot="2459045">
          <a:off x="6303993" y="3703262"/>
          <a:ext cx="14625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502" y="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2FBCC-A3BE-495A-BF91-FF68203C17F0}">
      <dsp:nvSpPr>
        <dsp:cNvPr id="0" name=""/>
        <dsp:cNvSpPr/>
      </dsp:nvSpPr>
      <dsp:spPr>
        <a:xfrm>
          <a:off x="6029329" y="4182853"/>
          <a:ext cx="4453159" cy="11618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có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vốn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từ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số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,..</a:t>
          </a:r>
        </a:p>
      </dsp:txBody>
      <dsp:txXfrm>
        <a:off x="6086046" y="4239570"/>
        <a:ext cx="4339725" cy="1048409"/>
      </dsp:txXfrm>
    </dsp:sp>
    <dsp:sp modelId="{9210EF63-68B8-4B1D-B7D5-DDB4A8047BA7}">
      <dsp:nvSpPr>
        <dsp:cNvPr id="0" name=""/>
        <dsp:cNvSpPr/>
      </dsp:nvSpPr>
      <dsp:spPr>
        <a:xfrm rot="8666574">
          <a:off x="3931058" y="3610574"/>
          <a:ext cx="13306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0673" y="0"/>
              </a:lnTo>
            </a:path>
          </a:pathLst>
        </a:custGeom>
        <a:noFill/>
        <a:ln w="1270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B19F3-7CE7-4514-91A8-DB8360B2B9BA}">
      <dsp:nvSpPr>
        <dsp:cNvPr id="0" name=""/>
        <dsp:cNvSpPr/>
      </dsp:nvSpPr>
      <dsp:spPr>
        <a:xfrm>
          <a:off x="430762" y="3997477"/>
          <a:ext cx="4836207" cy="17244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Cha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mẹ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dành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nhiều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thời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gian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để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trò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chuyện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và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chưa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nắm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được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phương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pháp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rèn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trẻ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nói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tròn</a:t>
          </a:r>
          <a:r>
            <a:rPr lang="en-US" sz="2800" b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b="0" kern="1200" dirty="0" err="1">
              <a:latin typeface="Times New Roman" pitchFamily="18" charset="0"/>
              <a:cs typeface="Times New Roman" pitchFamily="18" charset="0"/>
            </a:rPr>
            <a:t>câu</a:t>
          </a:r>
          <a:endParaRPr lang="en-US" sz="28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4943" y="4081658"/>
        <a:ext cx="4667845" cy="15560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88EE0-6D30-416D-A2BF-189E85AA96E5}">
      <dsp:nvSpPr>
        <dsp:cNvPr id="0" name=""/>
        <dsp:cNvSpPr/>
      </dsp:nvSpPr>
      <dsp:spPr>
        <a:xfrm>
          <a:off x="724104" y="1190958"/>
          <a:ext cx="2774652" cy="2288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A35A9D-2F47-469B-B86C-6B8CEC9269A7}">
      <dsp:nvSpPr>
        <dsp:cNvPr id="0" name=""/>
        <dsp:cNvSpPr/>
      </dsp:nvSpPr>
      <dsp:spPr>
        <a:xfrm>
          <a:off x="2242652" y="1589713"/>
          <a:ext cx="3276050" cy="3276050"/>
        </a:xfrm>
        <a:prstGeom prst="leftCircularArrow">
          <a:avLst>
            <a:gd name="adj1" fmla="val 3809"/>
            <a:gd name="adj2" fmla="val 476181"/>
            <a:gd name="adj3" fmla="val 2251692"/>
            <a:gd name="adj4" fmla="val 9024489"/>
            <a:gd name="adj5" fmla="val 44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F23C1-268A-42CE-9D65-F2A6A62CF04A}">
      <dsp:nvSpPr>
        <dsp:cNvPr id="0" name=""/>
        <dsp:cNvSpPr/>
      </dsp:nvSpPr>
      <dsp:spPr>
        <a:xfrm>
          <a:off x="1340693" y="2989072"/>
          <a:ext cx="2466358" cy="980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GIÁO VIÊN</a:t>
          </a:r>
        </a:p>
      </dsp:txBody>
      <dsp:txXfrm>
        <a:off x="1369419" y="3017798"/>
        <a:ext cx="2408906" cy="923337"/>
      </dsp:txXfrm>
    </dsp:sp>
    <dsp:sp modelId="{69DA92D4-6224-4EFB-9B8A-0574DBA833D9}">
      <dsp:nvSpPr>
        <dsp:cNvPr id="0" name=""/>
        <dsp:cNvSpPr/>
      </dsp:nvSpPr>
      <dsp:spPr>
        <a:xfrm>
          <a:off x="4401332" y="1190958"/>
          <a:ext cx="2774652" cy="2288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480CF-C3B1-48D5-8DA4-E06DDF2D85AE}">
      <dsp:nvSpPr>
        <dsp:cNvPr id="0" name=""/>
        <dsp:cNvSpPr/>
      </dsp:nvSpPr>
      <dsp:spPr>
        <a:xfrm>
          <a:off x="5896758" y="-285069"/>
          <a:ext cx="3630589" cy="3630589"/>
        </a:xfrm>
        <a:prstGeom prst="circularArrow">
          <a:avLst>
            <a:gd name="adj1" fmla="val 3437"/>
            <a:gd name="adj2" fmla="val 425870"/>
            <a:gd name="adj3" fmla="val 19398619"/>
            <a:gd name="adj4" fmla="val 12575511"/>
            <a:gd name="adj5" fmla="val 40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3DD21-327E-466C-9496-684E0D520EB1}">
      <dsp:nvSpPr>
        <dsp:cNvPr id="0" name=""/>
        <dsp:cNvSpPr/>
      </dsp:nvSpPr>
      <dsp:spPr>
        <a:xfrm>
          <a:off x="5017921" y="700563"/>
          <a:ext cx="2466358" cy="980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</a:p>
      </dsp:txBody>
      <dsp:txXfrm>
        <a:off x="5046647" y="729289"/>
        <a:ext cx="2408906" cy="923337"/>
      </dsp:txXfrm>
    </dsp:sp>
    <dsp:sp modelId="{61FFF3BF-75C7-4DE3-B271-D420834075D7}">
      <dsp:nvSpPr>
        <dsp:cNvPr id="0" name=""/>
        <dsp:cNvSpPr/>
      </dsp:nvSpPr>
      <dsp:spPr>
        <a:xfrm>
          <a:off x="8078560" y="1190958"/>
          <a:ext cx="2774652" cy="22885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C2EB9-1B16-4C81-A2AA-295232A5E1F3}">
      <dsp:nvSpPr>
        <dsp:cNvPr id="0" name=""/>
        <dsp:cNvSpPr/>
      </dsp:nvSpPr>
      <dsp:spPr>
        <a:xfrm>
          <a:off x="8695149" y="2989072"/>
          <a:ext cx="2466358" cy="9807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CHA MẸ TRẺ</a:t>
          </a:r>
        </a:p>
      </dsp:txBody>
      <dsp:txXfrm>
        <a:off x="8723875" y="3017798"/>
        <a:ext cx="2408906" cy="923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7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0427" y="0"/>
            <a:ext cx="4276777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810"/>
            <a:ext cx="4276777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5551419" y="6172341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4AB0E-25BE-42D6-9904-B273F2954E06}" type="slidenum">
              <a:rPr lang="en-US" sz="1400" smtClean="0">
                <a:latin typeface="Times New Roman" pitchFamily="18" charset="0"/>
                <a:cs typeface="Times New Roman" pitchFamily="18" charset="0"/>
              </a:rPr>
              <a:t>‹#›</a:t>
            </a:fld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08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7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0427" y="0"/>
            <a:ext cx="4276777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1375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50" y="3241591"/>
            <a:ext cx="789559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10"/>
            <a:ext cx="4276777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0427" y="6397810"/>
            <a:ext cx="4276777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E4364-4350-4BC4-8A8D-98FAE2B7A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8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11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8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5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55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39542-ACAD-0E7E-58BD-B7204F6D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C76A4-6161-9742-C54C-B41C14471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8DF9D-6ABE-5204-FA80-19D3AF413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99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5A0E9-A3FA-1146-02C0-6F0EA6F7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E3970A-B695-E3FF-5177-181387DCF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3066C-85FF-15FA-16F2-FECA16B47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0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8B23B-6ABC-D23C-29D9-8E1160CA5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956F9-7A54-54BD-0679-D86523CE8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EDB547-927F-C09F-B722-45AF1C553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97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7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6465" y="2514600"/>
            <a:ext cx="9228148" cy="226278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6464" y="4777379"/>
            <a:ext cx="92281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50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638" y="94398"/>
            <a:ext cx="11854927" cy="744698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90" y="989705"/>
            <a:ext cx="11885547" cy="5099790"/>
          </a:xfrm>
        </p:spPr>
        <p:txBody>
          <a:bodyPr/>
          <a:lstStyle>
            <a:lvl1pPr marL="342900" indent="-342900" algn="just">
              <a:buClr>
                <a:srgbClr val="00B050"/>
              </a:buClr>
              <a:buFont typeface="Wingdings 3" panose="05040102010807070707" pitchFamily="18" charset="2"/>
              <a:buChar char=""/>
              <a:defRPr/>
            </a:lvl1pPr>
            <a:lvl2pPr marL="742950" indent="-285750" algn="just">
              <a:buClr>
                <a:srgbClr val="00B050"/>
              </a:buClr>
              <a:buFont typeface="Wingdings 3" panose="05040102010807070707" pitchFamily="18" charset="2"/>
              <a:buChar char=""/>
              <a:defRPr/>
            </a:lvl2pPr>
            <a:lvl3pPr marL="1143000" indent="-228600" algn="just">
              <a:buClr>
                <a:srgbClr val="00B050"/>
              </a:buClr>
              <a:buFont typeface="Wingdings 3" panose="05040102010807070707" pitchFamily="18" charset="2"/>
              <a:buChar char=""/>
              <a:defRPr/>
            </a:lvl3pPr>
            <a:lvl4pPr marL="1600200" indent="-228600" algn="just">
              <a:buClr>
                <a:srgbClr val="00B050"/>
              </a:buClr>
              <a:buFont typeface="Wingdings 3" panose="05040102010807070707" pitchFamily="18" charset="2"/>
              <a:buChar char=""/>
              <a:defRPr/>
            </a:lvl4pPr>
            <a:lvl5pPr marL="2057400" indent="-228600" algn="just">
              <a:buClr>
                <a:srgbClr val="00B050"/>
              </a:buClr>
              <a:buFont typeface="Wingdings 3" panose="05040102010807070707" pitchFamily="18" charset="2"/>
              <a:buChar char="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31737" y="6266702"/>
            <a:ext cx="1396406" cy="444876"/>
          </a:xfrm>
        </p:spPr>
        <p:txBody>
          <a:bodyPr/>
          <a:lstStyle>
            <a:lvl1pPr>
              <a:defRPr sz="20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‹#›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8202" y="6325477"/>
            <a:ext cx="6605196" cy="386101"/>
          </a:xfrm>
        </p:spPr>
        <p:txBody>
          <a:bodyPr/>
          <a:lstStyle>
            <a:lvl1pPr algn="ctr">
              <a:defRPr sz="1800" b="1" i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non </a:t>
            </a:r>
            <a:r>
              <a:rPr lang="en-US" dirty="0" err="1"/>
              <a:t>Phú</a:t>
            </a:r>
            <a:r>
              <a:rPr lang="en-US" dirty="0"/>
              <a:t> </a:t>
            </a:r>
            <a:r>
              <a:rPr lang="en-US" dirty="0" err="1"/>
              <a:t>Cường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30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‹#›‹#›‹#›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65930" y="6130437"/>
            <a:ext cx="6605196" cy="386101"/>
          </a:xfrm>
        </p:spPr>
        <p:txBody>
          <a:bodyPr/>
          <a:lstStyle>
            <a:lvl1pPr>
              <a:defRPr sz="1400"/>
            </a:lvl1pPr>
          </a:lstStyle>
          <a:p>
            <a:r>
              <a:rPr lang="vi-VN" sz="1600" i="1"/>
              <a:t>“Tầm nhìn xanh - Đồng hành cùng chất lượng”</a:t>
            </a:r>
            <a:endParaRPr lang="en-US" sz="1600" i="1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2" y="6130437"/>
            <a:ext cx="1568964" cy="70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9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bg2">
                <a:tint val="90000"/>
                <a:lumMod val="120000"/>
              </a:schemeClr>
            </a:gs>
            <a:gs pos="95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‹#›‹#›‹#›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vi-VN"/>
              <a:t>“Tầm nhìn xanh - Đồng hành cùng chất lượng”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69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9400" y="-1"/>
            <a:ext cx="11811000" cy="2674472"/>
          </a:xfrm>
        </p:spPr>
        <p:txBody>
          <a:bodyPr anchor="ctr">
            <a:prstTxWarp prst="textDeflate">
              <a:avLst/>
            </a:prstTxWarp>
            <a:normAutofit/>
          </a:bodyPr>
          <a:lstStyle/>
          <a:p>
            <a:r>
              <a:rPr lang="en-US" sz="700" b="1" dirty="0">
                <a:solidFill>
                  <a:schemeClr val="accent3"/>
                </a:solidFill>
              </a:rPr>
              <a:t>BÁO CÁO GIẢI PHÁP THI GVDG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800" y="2674471"/>
            <a:ext cx="1201420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GIÚP TRẺ NÓI TRÒN CÂU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NHÓM 24-36 THÁNG 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TRƯỜNG MẦM NON PHÚ CƯỜNG</a:t>
            </a: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177800" y="5600700"/>
            <a:ext cx="12014200" cy="1257300"/>
          </a:xfrm>
          <a:prstGeom prst="rect">
            <a:avLst/>
          </a:prstGeom>
          <a:solidFill>
            <a:srgbClr val="00B050"/>
          </a:solidFill>
          <a:ln w="9525" cap="rnd" cmpd="sng" algn="ctr">
            <a:solidFill>
              <a:schemeClr val="bg1"/>
            </a:solidFill>
            <a:prstDash val="solid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3657600" algn="l"/>
                <a:tab pos="11837988" algn="l"/>
              </a:tabLst>
            </a:pPr>
            <a:r>
              <a:rPr lang="en-US" sz="1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 VÀ TÊN NGƯỜI DỰ THI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	NGUYỂN THỊ KIM LÀNH                                                             </a:t>
            </a:r>
          </a:p>
          <a:p>
            <a:pPr marL="0" indent="0">
              <a:buNone/>
              <a:tabLst>
                <a:tab pos="2693988" algn="l"/>
              </a:tabLst>
            </a:pPr>
            <a:r>
              <a:rPr lang="en-US" sz="1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 VỤ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				GIÁO VIÊN.</a:t>
            </a:r>
            <a:endParaRPr lang="vi-VN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tabLst>
                <a:tab pos="2293938" algn="l"/>
              </a:tabLst>
            </a:pPr>
            <a:r>
              <a:rPr lang="en-US" sz="18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 VỊ CÔNG TÁC</a:t>
            </a:r>
            <a:r>
              <a:rPr lang="en-US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				TRƯỜNG MẦM NON PHÚ CƯỜNG, HUYỆN TAM NÔNG.</a:t>
            </a:r>
            <a:endParaRPr lang="en-US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F95B7-3779-0636-AD03-389085C3A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4F0C86-7C65-9543-8AAE-62ADB1720364}"/>
              </a:ext>
            </a:extLst>
          </p:cNvPr>
          <p:cNvSpPr/>
          <p:nvPr/>
        </p:nvSpPr>
        <p:spPr>
          <a:xfrm>
            <a:off x="3356194" y="740299"/>
            <a:ext cx="5612962" cy="2071352"/>
          </a:xfrm>
          <a:custGeom>
            <a:avLst/>
            <a:gdLst>
              <a:gd name="connsiteX0" fmla="*/ 0 w 5200643"/>
              <a:gd name="connsiteY0" fmla="*/ 2226442 h 4452884"/>
              <a:gd name="connsiteX1" fmla="*/ 2600322 w 5200643"/>
              <a:gd name="connsiteY1" fmla="*/ 0 h 4452884"/>
              <a:gd name="connsiteX2" fmla="*/ 5200644 w 5200643"/>
              <a:gd name="connsiteY2" fmla="*/ 2226442 h 4452884"/>
              <a:gd name="connsiteX3" fmla="*/ 2600322 w 5200643"/>
              <a:gd name="connsiteY3" fmla="*/ 4452884 h 4452884"/>
              <a:gd name="connsiteX4" fmla="*/ 0 w 5200643"/>
              <a:gd name="connsiteY4" fmla="*/ 2226442 h 44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43" h="4452884">
                <a:moveTo>
                  <a:pt x="0" y="2226442"/>
                </a:moveTo>
                <a:cubicBezTo>
                  <a:pt x="0" y="996812"/>
                  <a:pt x="1164204" y="0"/>
                  <a:pt x="2600322" y="0"/>
                </a:cubicBezTo>
                <a:cubicBezTo>
                  <a:pt x="4036440" y="0"/>
                  <a:pt x="5200644" y="996812"/>
                  <a:pt x="5200644" y="2226442"/>
                </a:cubicBezTo>
                <a:cubicBezTo>
                  <a:pt x="5200644" y="3456072"/>
                  <a:pt x="4036440" y="4452884"/>
                  <a:pt x="2600322" y="4452884"/>
                </a:cubicBezTo>
                <a:cubicBezTo>
                  <a:pt x="1164204" y="4452884"/>
                  <a:pt x="0" y="3456072"/>
                  <a:pt x="0" y="222644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97177" tIns="687670" rIns="797177" bIns="687670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hlinkClick r:id="rId2" action="ppaction://hlinksldjump"/>
            <a:extLst>
              <a:ext uri="{FF2B5EF4-FFF2-40B4-BE49-F238E27FC236}">
                <a16:creationId xmlns:a16="http://schemas.microsoft.com/office/drawing/2014/main" id="{6F144B2A-AE78-7785-B631-1628FB08E744}"/>
              </a:ext>
            </a:extLst>
          </p:cNvPr>
          <p:cNvSpPr/>
          <p:nvPr/>
        </p:nvSpPr>
        <p:spPr>
          <a:xfrm>
            <a:off x="8722146" y="2992398"/>
            <a:ext cx="3394796" cy="2867226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817465"/>
              <a:satOff val="-27042"/>
              <a:lumOff val="-392"/>
              <a:alphaOff val="0"/>
            </a:schemeClr>
          </a:fillRef>
          <a:effectRef idx="0">
            <a:schemeClr val="accent3">
              <a:alpha val="50000"/>
              <a:hueOff val="817465"/>
              <a:satOff val="-27042"/>
              <a:lumOff val="-392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hlinkClick r:id="rId3" action="ppaction://hlinksldjump"/>
            <a:extLst>
              <a:ext uri="{FF2B5EF4-FFF2-40B4-BE49-F238E27FC236}">
                <a16:creationId xmlns:a16="http://schemas.microsoft.com/office/drawing/2014/main" id="{CAC32B2D-71F8-0D52-5ADD-7AF9E9EE3FF7}"/>
              </a:ext>
            </a:extLst>
          </p:cNvPr>
          <p:cNvSpPr/>
          <p:nvPr/>
        </p:nvSpPr>
        <p:spPr>
          <a:xfrm>
            <a:off x="4422621" y="4567334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1634930"/>
              <a:satOff val="-54083"/>
              <a:lumOff val="-784"/>
              <a:alphaOff val="0"/>
            </a:schemeClr>
          </a:fillRef>
          <a:effectRef idx="0">
            <a:schemeClr val="accent3">
              <a:alpha val="50000"/>
              <a:hueOff val="1634930"/>
              <a:satOff val="-54083"/>
              <a:lumOff val="-784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hlinkClick r:id="rId4" action="ppaction://hlinksldjump"/>
            <a:extLst>
              <a:ext uri="{FF2B5EF4-FFF2-40B4-BE49-F238E27FC236}">
                <a16:creationId xmlns:a16="http://schemas.microsoft.com/office/drawing/2014/main" id="{530FBB45-FCBA-C70A-CF59-47BB9B0E29D6}"/>
              </a:ext>
            </a:extLst>
          </p:cNvPr>
          <p:cNvSpPr/>
          <p:nvPr/>
        </p:nvSpPr>
        <p:spPr>
          <a:xfrm>
            <a:off x="208408" y="3303058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2452395"/>
              <a:satOff val="-81125"/>
              <a:lumOff val="-1176"/>
              <a:alphaOff val="0"/>
            </a:schemeClr>
          </a:fillRef>
          <a:effectRef idx="0">
            <a:schemeClr val="accent3">
              <a:alpha val="50000"/>
              <a:hueOff val="2452395"/>
              <a:satOff val="-81125"/>
              <a:lumOff val="-1176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BBE9BB-9C57-B373-0A6D-C55BC97F0849}"/>
              </a:ext>
            </a:extLst>
          </p:cNvPr>
          <p:cNvCxnSpPr>
            <a:stCxn id="13" idx="3"/>
          </p:cNvCxnSpPr>
          <p:nvPr/>
        </p:nvCxnSpPr>
        <p:spPr>
          <a:xfrm flipH="1">
            <a:off x="6157706" y="2811651"/>
            <a:ext cx="4970" cy="174438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53044A-4226-7504-7A1F-F51F6122D6C9}"/>
              </a:ext>
            </a:extLst>
          </p:cNvPr>
          <p:cNvCxnSpPr>
            <a:stCxn id="16" idx="2"/>
            <a:endCxn id="13" idx="3"/>
          </p:cNvCxnSpPr>
          <p:nvPr/>
        </p:nvCxnSpPr>
        <p:spPr>
          <a:xfrm flipV="1">
            <a:off x="3603205" y="2811651"/>
            <a:ext cx="2559471" cy="152708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E325B6-6429-B392-22EE-A53841575589}"/>
              </a:ext>
            </a:extLst>
          </p:cNvPr>
          <p:cNvCxnSpPr>
            <a:cxnSpLocks/>
            <a:stCxn id="14" idx="0"/>
            <a:endCxn id="13" idx="3"/>
          </p:cNvCxnSpPr>
          <p:nvPr/>
        </p:nvCxnSpPr>
        <p:spPr>
          <a:xfrm flipH="1" flipV="1">
            <a:off x="6162676" y="2811651"/>
            <a:ext cx="2559470" cy="161436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5BED8DCD-C43A-2928-DBEE-4D15515F3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3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64B9-A23B-F936-DD01-65DC001B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0DB824-54CC-DE4E-8235-9EB11D64C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816" y="1081681"/>
            <a:ext cx="10039739" cy="500121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BB107-E41E-E882-0861-3512B0E62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Trường mầm non Phú Cường</a:t>
            </a:r>
            <a:endParaRPr lang="en-US" dirty="0"/>
          </a:p>
        </p:txBody>
      </p:sp>
      <p:sp>
        <p:nvSpPr>
          <p:cNvPr id="7" name="Arrow: Right 6">
            <a:hlinkClick r:id="rId3" action="ppaction://hlinksldjump"/>
            <a:extLst>
              <a:ext uri="{FF2B5EF4-FFF2-40B4-BE49-F238E27FC236}">
                <a16:creationId xmlns:a16="http://schemas.microsoft.com/office/drawing/2014/main" id="{24398949-6441-9AA0-4688-9970408FEAA4}"/>
              </a:ext>
            </a:extLst>
          </p:cNvPr>
          <p:cNvSpPr/>
          <p:nvPr/>
        </p:nvSpPr>
        <p:spPr>
          <a:xfrm>
            <a:off x="10282335" y="6475445"/>
            <a:ext cx="839755" cy="236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1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691F1-B9B3-1C25-8E4C-4A61F2663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4159D-98FF-7FAB-3B7A-573A3FE46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7EF69-DC0B-3505-E4FF-633F12ED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Trường mầm non Phú Cường</a:t>
            </a:r>
            <a:endParaRPr lang="en-US" dirty="0"/>
          </a:p>
        </p:txBody>
      </p: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:a16="http://schemas.microsoft.com/office/drawing/2014/main" id="{BE848CB7-C9C7-675D-4C58-9B1EDE5B6861}"/>
              </a:ext>
            </a:extLst>
          </p:cNvPr>
          <p:cNvSpPr/>
          <p:nvPr/>
        </p:nvSpPr>
        <p:spPr>
          <a:xfrm>
            <a:off x="10282335" y="6475445"/>
            <a:ext cx="839755" cy="236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DE9541-FE6F-9EA6-DF9D-D931F794B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5167" y="989013"/>
            <a:ext cx="6848231" cy="5662489"/>
          </a:xfrm>
        </p:spPr>
      </p:pic>
    </p:spTree>
    <p:extLst>
      <p:ext uri="{BB962C8B-B14F-4D97-AF65-F5344CB8AC3E}">
        <p14:creationId xmlns:p14="http://schemas.microsoft.com/office/powerpoint/2010/main" val="387621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82CF-EB39-67CC-FB11-00BEA0354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F592-6E30-91AE-D3B0-16EB67484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A0E69D-A264-B89A-370E-2CBE206D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Trường mầm non Phú Cường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52008-0A8A-521D-6936-C47900D37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0"/>
            <a:ext cx="11604824" cy="608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0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FB1A8-E9F2-A8E1-1F15-DBCAF79EC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B1EE8BA-A0A9-91F8-E89B-0AFD2C85B2E0}"/>
              </a:ext>
            </a:extLst>
          </p:cNvPr>
          <p:cNvSpPr/>
          <p:nvPr/>
        </p:nvSpPr>
        <p:spPr>
          <a:xfrm>
            <a:off x="3356194" y="740299"/>
            <a:ext cx="5612962" cy="2071352"/>
          </a:xfrm>
          <a:custGeom>
            <a:avLst/>
            <a:gdLst>
              <a:gd name="connsiteX0" fmla="*/ 0 w 5200643"/>
              <a:gd name="connsiteY0" fmla="*/ 2226442 h 4452884"/>
              <a:gd name="connsiteX1" fmla="*/ 2600322 w 5200643"/>
              <a:gd name="connsiteY1" fmla="*/ 0 h 4452884"/>
              <a:gd name="connsiteX2" fmla="*/ 5200644 w 5200643"/>
              <a:gd name="connsiteY2" fmla="*/ 2226442 h 4452884"/>
              <a:gd name="connsiteX3" fmla="*/ 2600322 w 5200643"/>
              <a:gd name="connsiteY3" fmla="*/ 4452884 h 4452884"/>
              <a:gd name="connsiteX4" fmla="*/ 0 w 5200643"/>
              <a:gd name="connsiteY4" fmla="*/ 2226442 h 44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43" h="4452884">
                <a:moveTo>
                  <a:pt x="0" y="2226442"/>
                </a:moveTo>
                <a:cubicBezTo>
                  <a:pt x="0" y="996812"/>
                  <a:pt x="1164204" y="0"/>
                  <a:pt x="2600322" y="0"/>
                </a:cubicBezTo>
                <a:cubicBezTo>
                  <a:pt x="4036440" y="0"/>
                  <a:pt x="5200644" y="996812"/>
                  <a:pt x="5200644" y="2226442"/>
                </a:cubicBezTo>
                <a:cubicBezTo>
                  <a:pt x="5200644" y="3456072"/>
                  <a:pt x="4036440" y="4452884"/>
                  <a:pt x="2600322" y="4452884"/>
                </a:cubicBezTo>
                <a:cubicBezTo>
                  <a:pt x="1164204" y="4452884"/>
                  <a:pt x="0" y="3456072"/>
                  <a:pt x="0" y="222644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97177" tIns="687670" rIns="797177" bIns="687670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28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0FE000E-D236-DB97-4A5A-0C3C5EEB0F5C}"/>
              </a:ext>
            </a:extLst>
          </p:cNvPr>
          <p:cNvSpPr/>
          <p:nvPr/>
        </p:nvSpPr>
        <p:spPr>
          <a:xfrm>
            <a:off x="8722146" y="2992398"/>
            <a:ext cx="3394796" cy="2867226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817465"/>
              <a:satOff val="-27042"/>
              <a:lumOff val="-392"/>
              <a:alphaOff val="0"/>
            </a:schemeClr>
          </a:fillRef>
          <a:effectRef idx="0">
            <a:schemeClr val="accent3">
              <a:alpha val="50000"/>
              <a:hueOff val="817465"/>
              <a:satOff val="-27042"/>
              <a:lumOff val="-392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qua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Thông qua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hlinkClick r:id="rId2" action="ppaction://hlinksldjump"/>
            <a:extLst>
              <a:ext uri="{FF2B5EF4-FFF2-40B4-BE49-F238E27FC236}">
                <a16:creationId xmlns:a16="http://schemas.microsoft.com/office/drawing/2014/main" id="{08AA9F3B-07C3-D6A2-DBB0-5C33A4FACCA9}"/>
              </a:ext>
            </a:extLst>
          </p:cNvPr>
          <p:cNvSpPr/>
          <p:nvPr/>
        </p:nvSpPr>
        <p:spPr>
          <a:xfrm>
            <a:off x="4422621" y="4567334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1634930"/>
              <a:satOff val="-54083"/>
              <a:lumOff val="-784"/>
              <a:alphaOff val="0"/>
            </a:schemeClr>
          </a:fillRef>
          <a:effectRef idx="0">
            <a:schemeClr val="accent3">
              <a:alpha val="50000"/>
              <a:hueOff val="1634930"/>
              <a:satOff val="-54083"/>
              <a:lumOff val="-784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CF30D3-8DB4-391C-56BF-D61D96D6F653}"/>
              </a:ext>
            </a:extLst>
          </p:cNvPr>
          <p:cNvSpPr/>
          <p:nvPr/>
        </p:nvSpPr>
        <p:spPr>
          <a:xfrm>
            <a:off x="208408" y="3303058"/>
            <a:ext cx="3394796" cy="2556566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2452395"/>
              <a:satOff val="-81125"/>
              <a:lumOff val="-1176"/>
              <a:alphaOff val="0"/>
            </a:schemeClr>
          </a:fillRef>
          <a:effectRef idx="0">
            <a:schemeClr val="accent3">
              <a:alpha val="50000"/>
              <a:hueOff val="2452395"/>
              <a:satOff val="-81125"/>
              <a:lumOff val="-1176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D3CFBD-99CA-8EFB-C604-CC98461F3C85}"/>
              </a:ext>
            </a:extLst>
          </p:cNvPr>
          <p:cNvCxnSpPr>
            <a:stCxn id="13" idx="3"/>
          </p:cNvCxnSpPr>
          <p:nvPr/>
        </p:nvCxnSpPr>
        <p:spPr>
          <a:xfrm flipH="1">
            <a:off x="6157706" y="2811651"/>
            <a:ext cx="4970" cy="174438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7CFFE2-E527-DF85-E632-79C50FCF5DC8}"/>
              </a:ext>
            </a:extLst>
          </p:cNvPr>
          <p:cNvCxnSpPr>
            <a:cxnSpLocks/>
            <a:stCxn id="16" idx="2"/>
            <a:endCxn id="13" idx="3"/>
          </p:cNvCxnSpPr>
          <p:nvPr/>
        </p:nvCxnSpPr>
        <p:spPr>
          <a:xfrm flipV="1">
            <a:off x="3603205" y="2811651"/>
            <a:ext cx="2559471" cy="176969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A5F6EC-0645-07BF-DC33-70AEE80D9627}"/>
              </a:ext>
            </a:extLst>
          </p:cNvPr>
          <p:cNvCxnSpPr>
            <a:cxnSpLocks/>
            <a:stCxn id="14" idx="0"/>
            <a:endCxn id="13" idx="3"/>
          </p:cNvCxnSpPr>
          <p:nvPr/>
        </p:nvCxnSpPr>
        <p:spPr>
          <a:xfrm flipH="1" flipV="1">
            <a:off x="6162676" y="2811651"/>
            <a:ext cx="2559470" cy="161436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C7E87C9-B63B-64DE-8FBE-E8593AB7C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70A4C-C5F5-0C82-4894-2B856706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292DE-F70B-5704-0437-B182CDF4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Trường mầm non Phú Cường</a:t>
            </a:r>
            <a:endParaRPr lang="en-US" dirty="0"/>
          </a:p>
        </p:txBody>
      </p:sp>
      <p:sp>
        <p:nvSpPr>
          <p:cNvPr id="7" name="Arrow: Right 6">
            <a:hlinkClick r:id="rId2" action="ppaction://hlinksldjump"/>
            <a:extLst>
              <a:ext uri="{FF2B5EF4-FFF2-40B4-BE49-F238E27FC236}">
                <a16:creationId xmlns:a16="http://schemas.microsoft.com/office/drawing/2014/main" id="{BD33C409-D27B-0DD3-78EE-125DC1B55DBC}"/>
              </a:ext>
            </a:extLst>
          </p:cNvPr>
          <p:cNvSpPr/>
          <p:nvPr/>
        </p:nvSpPr>
        <p:spPr>
          <a:xfrm>
            <a:off x="10282335" y="6475445"/>
            <a:ext cx="839755" cy="2361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E6F8CF8-32E4-794D-ECFA-C652481BA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72297" y="1106952"/>
            <a:ext cx="6910038" cy="5100637"/>
          </a:xfrm>
        </p:spPr>
      </p:pic>
    </p:spTree>
    <p:extLst>
      <p:ext uri="{BB962C8B-B14F-4D97-AF65-F5344CB8AC3E}">
        <p14:creationId xmlns:p14="http://schemas.microsoft.com/office/powerpoint/2010/main" val="951176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70CE-E5EA-400C-C62B-41792668A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252B37-9D48-9366-B489-8038CB75A1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910" y="989013"/>
            <a:ext cx="8236616" cy="51006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CA6A1-EBB7-4ED3-053B-4FA1E5AA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Trường mầm non Phú Cường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20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01F09-CFB7-9881-436F-A8AC3978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A6A07-7865-10B7-4A88-9660ABDE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9" y="0"/>
            <a:ext cx="11763041" cy="7402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vi-VN" dirty="0"/>
              <a:t>I</a:t>
            </a:r>
            <a:r>
              <a:rPr lang="en-US" dirty="0"/>
              <a:t>I.2. BIỆN PHÁP</a:t>
            </a:r>
            <a:br>
              <a:rPr lang="en-US" i="1" dirty="0"/>
            </a:br>
            <a:r>
              <a:rPr lang="en-US" i="1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310034F-C372-7E33-F89B-5ACBF23C7A7D}"/>
              </a:ext>
            </a:extLst>
          </p:cNvPr>
          <p:cNvSpPr/>
          <p:nvPr/>
        </p:nvSpPr>
        <p:spPr>
          <a:xfrm>
            <a:off x="438150" y="740298"/>
            <a:ext cx="1428750" cy="6117700"/>
          </a:xfrm>
          <a:custGeom>
            <a:avLst/>
            <a:gdLst>
              <a:gd name="connsiteX0" fmla="*/ 0 w 2400300"/>
              <a:gd name="connsiteY0" fmla="*/ 0 h 6117700"/>
              <a:gd name="connsiteX1" fmla="*/ 2400300 w 2400300"/>
              <a:gd name="connsiteY1" fmla="*/ 0 h 6117700"/>
              <a:gd name="connsiteX2" fmla="*/ 2400300 w 2400300"/>
              <a:gd name="connsiteY2" fmla="*/ 6117700 h 6117700"/>
              <a:gd name="connsiteX3" fmla="*/ 0 w 2400300"/>
              <a:gd name="connsiteY3" fmla="*/ 6117700 h 6117700"/>
              <a:gd name="connsiteX4" fmla="*/ 0 w 2400300"/>
              <a:gd name="connsiteY4" fmla="*/ 0 h 61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0" h="6117700">
                <a:moveTo>
                  <a:pt x="0" y="0"/>
                </a:moveTo>
                <a:lnTo>
                  <a:pt x="2400300" y="0"/>
                </a:lnTo>
                <a:lnTo>
                  <a:pt x="2400300" y="6117700"/>
                </a:lnTo>
                <a:lnTo>
                  <a:pt x="0" y="61177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270" wrap="square" lIns="106680" tIns="106680" rIns="106680" bIns="106680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b="1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2: </a:t>
            </a:r>
            <a:r>
              <a:rPr lang="en-US" sz="26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6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600" b="1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600" b="1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240869-C81F-C1F9-A2B9-BA5C2736DF1E}"/>
              </a:ext>
            </a:extLst>
          </p:cNvPr>
          <p:cNvSpPr/>
          <p:nvPr/>
        </p:nvSpPr>
        <p:spPr>
          <a:xfrm>
            <a:off x="2770822" y="781595"/>
            <a:ext cx="9421177" cy="825949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3827FB2C-C418-16AF-D3F6-A5222D43371D}"/>
              </a:ext>
            </a:extLst>
          </p:cNvPr>
          <p:cNvSpPr/>
          <p:nvPr/>
        </p:nvSpPr>
        <p:spPr>
          <a:xfrm>
            <a:off x="2590800" y="1607544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DF5091-DBD5-0D48-7934-A3A796A8A4A3}"/>
              </a:ext>
            </a:extLst>
          </p:cNvPr>
          <p:cNvSpPr/>
          <p:nvPr/>
        </p:nvSpPr>
        <p:spPr>
          <a:xfrm>
            <a:off x="2770822" y="1648842"/>
            <a:ext cx="9421177" cy="825949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E7B4BE2-886B-34D4-3E42-06B59B513B8E}"/>
              </a:ext>
            </a:extLst>
          </p:cNvPr>
          <p:cNvSpPr/>
          <p:nvPr/>
        </p:nvSpPr>
        <p:spPr>
          <a:xfrm>
            <a:off x="2590800" y="2474791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688CCD-A91C-FD2F-DAF0-5D1A85665080}"/>
              </a:ext>
            </a:extLst>
          </p:cNvPr>
          <p:cNvSpPr/>
          <p:nvPr/>
        </p:nvSpPr>
        <p:spPr>
          <a:xfrm>
            <a:off x="2770822" y="2516089"/>
            <a:ext cx="9421177" cy="825949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3ACE452F-8588-5549-B5E1-F200453AA4FF}"/>
              </a:ext>
            </a:extLst>
          </p:cNvPr>
          <p:cNvSpPr/>
          <p:nvPr/>
        </p:nvSpPr>
        <p:spPr>
          <a:xfrm>
            <a:off x="2590800" y="3342038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BE56E6-66CE-2794-D055-1043C1C3F37B}"/>
              </a:ext>
            </a:extLst>
          </p:cNvPr>
          <p:cNvSpPr/>
          <p:nvPr/>
        </p:nvSpPr>
        <p:spPr>
          <a:xfrm>
            <a:off x="2770822" y="3383336"/>
            <a:ext cx="9421177" cy="825949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720E0A72-3C56-4F0E-2DAF-C04832324AF4}"/>
              </a:ext>
            </a:extLst>
          </p:cNvPr>
          <p:cNvSpPr/>
          <p:nvPr/>
        </p:nvSpPr>
        <p:spPr>
          <a:xfrm>
            <a:off x="2590800" y="4209285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48A5034-B193-6595-1B56-B3D91BEC03EE}"/>
              </a:ext>
            </a:extLst>
          </p:cNvPr>
          <p:cNvSpPr/>
          <p:nvPr/>
        </p:nvSpPr>
        <p:spPr>
          <a:xfrm>
            <a:off x="2770822" y="4250582"/>
            <a:ext cx="9421177" cy="825949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235EB29-4E45-F537-8639-B06005A02BFB}"/>
              </a:ext>
            </a:extLst>
          </p:cNvPr>
          <p:cNvSpPr/>
          <p:nvPr/>
        </p:nvSpPr>
        <p:spPr>
          <a:xfrm>
            <a:off x="2590800" y="5076532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571041A-E688-BA24-B639-5D50375E0E42}"/>
              </a:ext>
            </a:extLst>
          </p:cNvPr>
          <p:cNvSpPr/>
          <p:nvPr/>
        </p:nvSpPr>
        <p:spPr>
          <a:xfrm>
            <a:off x="2770822" y="5117829"/>
            <a:ext cx="9421177" cy="825949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8AF22A33-BB36-563B-D126-454203DC266A}"/>
              </a:ext>
            </a:extLst>
          </p:cNvPr>
          <p:cNvSpPr/>
          <p:nvPr/>
        </p:nvSpPr>
        <p:spPr>
          <a:xfrm>
            <a:off x="2590800" y="5943779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FE81D2-B803-2B66-D4EC-B542D1BA7FC2}"/>
              </a:ext>
            </a:extLst>
          </p:cNvPr>
          <p:cNvSpPr/>
          <p:nvPr/>
        </p:nvSpPr>
        <p:spPr>
          <a:xfrm>
            <a:off x="2770822" y="5985076"/>
            <a:ext cx="9421177" cy="825949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F8ADFF75-D0EC-32BA-59F0-AC5CE943487E}"/>
              </a:ext>
            </a:extLst>
          </p:cNvPr>
          <p:cNvSpPr/>
          <p:nvPr/>
        </p:nvSpPr>
        <p:spPr>
          <a:xfrm>
            <a:off x="2590800" y="6811025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0201CB6-3D55-E192-90A1-8C3FB390A1DA}"/>
              </a:ext>
            </a:extLst>
          </p:cNvPr>
          <p:cNvCxnSpPr/>
          <p:nvPr/>
        </p:nvCxnSpPr>
        <p:spPr>
          <a:xfrm>
            <a:off x="1600200" y="3771900"/>
            <a:ext cx="990600" cy="0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29A4F46-AD21-92E3-FA47-F22615E06B31}"/>
              </a:ext>
            </a:extLst>
          </p:cNvPr>
          <p:cNvCxnSpPr/>
          <p:nvPr/>
        </p:nvCxnSpPr>
        <p:spPr>
          <a:xfrm flipH="1">
            <a:off x="1619250" y="1162050"/>
            <a:ext cx="1151572" cy="260985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52B67AC-4A3B-ABB5-44F7-0BEA2DFC93CE}"/>
              </a:ext>
            </a:extLst>
          </p:cNvPr>
          <p:cNvCxnSpPr/>
          <p:nvPr/>
        </p:nvCxnSpPr>
        <p:spPr>
          <a:xfrm flipH="1">
            <a:off x="1619250" y="2076450"/>
            <a:ext cx="1151572" cy="169545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3198162-4C74-52D5-C0A1-35DC8B27E827}"/>
              </a:ext>
            </a:extLst>
          </p:cNvPr>
          <p:cNvCxnSpPr/>
          <p:nvPr/>
        </p:nvCxnSpPr>
        <p:spPr>
          <a:xfrm flipH="1">
            <a:off x="1619250" y="2914650"/>
            <a:ext cx="1151572" cy="85725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F88B81-8166-9BDF-45C0-1D5F1F5D124B}"/>
              </a:ext>
            </a:extLst>
          </p:cNvPr>
          <p:cNvCxnSpPr/>
          <p:nvPr/>
        </p:nvCxnSpPr>
        <p:spPr>
          <a:xfrm flipH="1" flipV="1">
            <a:off x="1619250" y="3771900"/>
            <a:ext cx="1151572" cy="87630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B056C5-E4ED-14B9-F14A-AF5F3F14192A}"/>
              </a:ext>
            </a:extLst>
          </p:cNvPr>
          <p:cNvCxnSpPr/>
          <p:nvPr/>
        </p:nvCxnSpPr>
        <p:spPr>
          <a:xfrm flipH="1" flipV="1">
            <a:off x="1619250" y="3771900"/>
            <a:ext cx="1151572" cy="177165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EE9B08E-3F2E-61E5-0F6D-2CA233728707}"/>
              </a:ext>
            </a:extLst>
          </p:cNvPr>
          <p:cNvCxnSpPr/>
          <p:nvPr/>
        </p:nvCxnSpPr>
        <p:spPr>
          <a:xfrm flipH="1" flipV="1">
            <a:off x="1619250" y="3771900"/>
            <a:ext cx="1151572" cy="2647950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6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1" grpId="0"/>
      <p:bldP spid="18" grpId="0"/>
      <p:bldP spid="20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5F609-D4AE-EA59-E301-D611579E4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17F2-C1F9-1C8D-8BBD-786E44D6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9" y="0"/>
            <a:ext cx="11763041" cy="7402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vi-VN" dirty="0"/>
              <a:t>I</a:t>
            </a:r>
            <a:r>
              <a:rPr lang="en-US" dirty="0"/>
              <a:t>I.2. BIỆN PHÁP</a:t>
            </a:r>
            <a:br>
              <a:rPr lang="en-US" i="1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108A90-BC9B-CF29-651A-2EC45CF3E922}"/>
              </a:ext>
            </a:extLst>
          </p:cNvPr>
          <p:cNvSpPr/>
          <p:nvPr/>
        </p:nvSpPr>
        <p:spPr>
          <a:xfrm>
            <a:off x="370522" y="740298"/>
            <a:ext cx="1077278" cy="6070725"/>
          </a:xfrm>
          <a:custGeom>
            <a:avLst/>
            <a:gdLst>
              <a:gd name="connsiteX0" fmla="*/ 0 w 2400300"/>
              <a:gd name="connsiteY0" fmla="*/ 0 h 6117700"/>
              <a:gd name="connsiteX1" fmla="*/ 2400300 w 2400300"/>
              <a:gd name="connsiteY1" fmla="*/ 0 h 6117700"/>
              <a:gd name="connsiteX2" fmla="*/ 2400300 w 2400300"/>
              <a:gd name="connsiteY2" fmla="*/ 6117700 h 6117700"/>
              <a:gd name="connsiteX3" fmla="*/ 0 w 2400300"/>
              <a:gd name="connsiteY3" fmla="*/ 6117700 h 6117700"/>
              <a:gd name="connsiteX4" fmla="*/ 0 w 2400300"/>
              <a:gd name="connsiteY4" fmla="*/ 0 h 61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0300" h="6117700">
                <a:moveTo>
                  <a:pt x="0" y="0"/>
                </a:moveTo>
                <a:lnTo>
                  <a:pt x="2400300" y="0"/>
                </a:lnTo>
                <a:lnTo>
                  <a:pt x="2400300" y="6117700"/>
                </a:lnTo>
                <a:lnTo>
                  <a:pt x="0" y="61177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vert270" wrap="square" lIns="106680" tIns="106680" rIns="106680" bIns="106680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3: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huynh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600" b="1" kern="1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kern="100" dirty="0" err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endParaRPr lang="en-US" sz="2600" b="1" kern="12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D865079B-52A4-C3EA-04D6-34178A14A2D1}"/>
              </a:ext>
            </a:extLst>
          </p:cNvPr>
          <p:cNvSpPr/>
          <p:nvPr/>
        </p:nvSpPr>
        <p:spPr>
          <a:xfrm>
            <a:off x="2590800" y="6811025"/>
            <a:ext cx="9601200" cy="0"/>
          </a:xfrm>
          <a:prstGeom prst="line">
            <a:avLst/>
          </a:prstGeom>
        </p:spPr>
        <p:style>
          <a:lnRef idx="2">
            <a:schemeClr val="accent3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989417-0618-C686-C002-E338BE1C534B}"/>
              </a:ext>
            </a:extLst>
          </p:cNvPr>
          <p:cNvSpPr/>
          <p:nvPr/>
        </p:nvSpPr>
        <p:spPr>
          <a:xfrm>
            <a:off x="2770823" y="3135684"/>
            <a:ext cx="9421177" cy="1143002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90A2BB-663D-327B-7F0B-65AD148D8909}"/>
              </a:ext>
            </a:extLst>
          </p:cNvPr>
          <p:cNvCxnSpPr/>
          <p:nvPr/>
        </p:nvCxnSpPr>
        <p:spPr>
          <a:xfrm>
            <a:off x="1447800" y="3771900"/>
            <a:ext cx="1323022" cy="0"/>
          </a:xfrm>
          <a:prstGeom prst="straightConnector1">
            <a:avLst/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FC7E025-10FB-EB94-E528-3E1808A08BC3}"/>
              </a:ext>
            </a:extLst>
          </p:cNvPr>
          <p:cNvSpPr/>
          <p:nvPr/>
        </p:nvSpPr>
        <p:spPr>
          <a:xfrm>
            <a:off x="2770822" y="972096"/>
            <a:ext cx="9421177" cy="652028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20716B3-F703-82A5-125A-E5B24AA1137C}"/>
              </a:ext>
            </a:extLst>
          </p:cNvPr>
          <p:cNvCxnSpPr/>
          <p:nvPr/>
        </p:nvCxnSpPr>
        <p:spPr>
          <a:xfrm flipH="1">
            <a:off x="1447800" y="1276350"/>
            <a:ext cx="1323022" cy="2476502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CB1114D-AA43-4A89-57ED-FC3ED7066847}"/>
              </a:ext>
            </a:extLst>
          </p:cNvPr>
          <p:cNvSpPr/>
          <p:nvPr/>
        </p:nvSpPr>
        <p:spPr>
          <a:xfrm>
            <a:off x="2770822" y="1671098"/>
            <a:ext cx="9421177" cy="1434051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lang="en-US" sz="2400" kern="1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61F697-7D0C-C965-D205-E727DCB02B2A}"/>
              </a:ext>
            </a:extLst>
          </p:cNvPr>
          <p:cNvCxnSpPr/>
          <p:nvPr/>
        </p:nvCxnSpPr>
        <p:spPr>
          <a:xfrm flipH="1">
            <a:off x="1447799" y="2406147"/>
            <a:ext cx="1323023" cy="1346705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1A6317-CD86-CD9E-856A-18E9EA0190B4}"/>
              </a:ext>
            </a:extLst>
          </p:cNvPr>
          <p:cNvSpPr/>
          <p:nvPr/>
        </p:nvSpPr>
        <p:spPr>
          <a:xfrm>
            <a:off x="2770823" y="4373936"/>
            <a:ext cx="9421177" cy="2484064"/>
          </a:xfrm>
          <a:custGeom>
            <a:avLst/>
            <a:gdLst>
              <a:gd name="connsiteX0" fmla="*/ 0 w 9421177"/>
              <a:gd name="connsiteY0" fmla="*/ 0 h 825949"/>
              <a:gd name="connsiteX1" fmla="*/ 9421177 w 9421177"/>
              <a:gd name="connsiteY1" fmla="*/ 0 h 825949"/>
              <a:gd name="connsiteX2" fmla="*/ 9421177 w 9421177"/>
              <a:gd name="connsiteY2" fmla="*/ 825949 h 825949"/>
              <a:gd name="connsiteX3" fmla="*/ 0 w 9421177"/>
              <a:gd name="connsiteY3" fmla="*/ 825949 h 825949"/>
              <a:gd name="connsiteX4" fmla="*/ 0 w 9421177"/>
              <a:gd name="connsiteY4" fmla="*/ 0 h 82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1177" h="825949">
                <a:moveTo>
                  <a:pt x="0" y="0"/>
                </a:moveTo>
                <a:lnTo>
                  <a:pt x="9421177" y="0"/>
                </a:lnTo>
                <a:lnTo>
                  <a:pt x="9421177" y="825949"/>
                </a:lnTo>
                <a:lnTo>
                  <a:pt x="0" y="825949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C00000"/>
            </a:solidFill>
          </a:ln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t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mảng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Trao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4A86A4-8480-1E3B-3E2D-762854BE95A9}"/>
              </a:ext>
            </a:extLst>
          </p:cNvPr>
          <p:cNvCxnSpPr/>
          <p:nvPr/>
        </p:nvCxnSpPr>
        <p:spPr>
          <a:xfrm flipH="1" flipV="1">
            <a:off x="1447799" y="3771900"/>
            <a:ext cx="1323023" cy="1943098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3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 animBg="1"/>
      <p:bldP spid="7" grpId="0" animBg="1"/>
      <p:bldP spid="9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3CD7-0AE8-807A-A6F4-CD60443D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F4AD2-6407-2325-CA2B-9D8E94446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Trường mầm non Phú Cường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8CB1C90-F1FE-F026-B29A-31CCFD588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074" y="989014"/>
            <a:ext cx="8882742" cy="5336464"/>
          </a:xfrm>
        </p:spPr>
      </p:pic>
    </p:spTree>
    <p:extLst>
      <p:ext uri="{BB962C8B-B14F-4D97-AF65-F5344CB8AC3E}">
        <p14:creationId xmlns:p14="http://schemas.microsoft.com/office/powerpoint/2010/main" val="382565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36" y="94398"/>
            <a:ext cx="11899231" cy="856097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CẤU TRÚC BÁO CÁO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61C275-7C08-2C85-1290-2E0CAF555C64}"/>
              </a:ext>
            </a:extLst>
          </p:cNvPr>
          <p:cNvSpPr/>
          <p:nvPr/>
        </p:nvSpPr>
        <p:spPr>
          <a:xfrm>
            <a:off x="4865370" y="1983114"/>
            <a:ext cx="7131367" cy="2428281"/>
          </a:xfrm>
          <a:custGeom>
            <a:avLst/>
            <a:gdLst>
              <a:gd name="connsiteX0" fmla="*/ 0 w 7131367"/>
              <a:gd name="connsiteY0" fmla="*/ 303535 h 2428281"/>
              <a:gd name="connsiteX1" fmla="*/ 5917227 w 7131367"/>
              <a:gd name="connsiteY1" fmla="*/ 303535 h 2428281"/>
              <a:gd name="connsiteX2" fmla="*/ 5917227 w 7131367"/>
              <a:gd name="connsiteY2" fmla="*/ 0 h 2428281"/>
              <a:gd name="connsiteX3" fmla="*/ 7131367 w 7131367"/>
              <a:gd name="connsiteY3" fmla="*/ 1214141 h 2428281"/>
              <a:gd name="connsiteX4" fmla="*/ 5917227 w 7131367"/>
              <a:gd name="connsiteY4" fmla="*/ 2428281 h 2428281"/>
              <a:gd name="connsiteX5" fmla="*/ 5917227 w 7131367"/>
              <a:gd name="connsiteY5" fmla="*/ 2124746 h 2428281"/>
              <a:gd name="connsiteX6" fmla="*/ 0 w 7131367"/>
              <a:gd name="connsiteY6" fmla="*/ 2124746 h 2428281"/>
              <a:gd name="connsiteX7" fmla="*/ 0 w 7131367"/>
              <a:gd name="connsiteY7" fmla="*/ 303535 h 242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1367" h="2428281">
                <a:moveTo>
                  <a:pt x="0" y="303535"/>
                </a:moveTo>
                <a:lnTo>
                  <a:pt x="5917227" y="303535"/>
                </a:lnTo>
                <a:lnTo>
                  <a:pt x="5917227" y="0"/>
                </a:lnTo>
                <a:lnTo>
                  <a:pt x="7131367" y="1214141"/>
                </a:lnTo>
                <a:lnTo>
                  <a:pt x="5917227" y="2428281"/>
                </a:lnTo>
                <a:lnTo>
                  <a:pt x="5917227" y="2124746"/>
                </a:lnTo>
                <a:lnTo>
                  <a:pt x="0" y="2124746"/>
                </a:lnTo>
                <a:lnTo>
                  <a:pt x="0" y="303535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321315" rIns="928385" bIns="321315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II.1.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II.2.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II.3.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4881A62-F13A-CD19-9B65-6BE6FB3061A1}"/>
              </a:ext>
            </a:extLst>
          </p:cNvPr>
          <p:cNvSpPr/>
          <p:nvPr/>
        </p:nvSpPr>
        <p:spPr>
          <a:xfrm>
            <a:off x="195263" y="1983114"/>
            <a:ext cx="4754244" cy="2428281"/>
          </a:xfrm>
          <a:custGeom>
            <a:avLst/>
            <a:gdLst>
              <a:gd name="connsiteX0" fmla="*/ 0 w 4754244"/>
              <a:gd name="connsiteY0" fmla="*/ 404722 h 2428281"/>
              <a:gd name="connsiteX1" fmla="*/ 404722 w 4754244"/>
              <a:gd name="connsiteY1" fmla="*/ 0 h 2428281"/>
              <a:gd name="connsiteX2" fmla="*/ 4349522 w 4754244"/>
              <a:gd name="connsiteY2" fmla="*/ 0 h 2428281"/>
              <a:gd name="connsiteX3" fmla="*/ 4754244 w 4754244"/>
              <a:gd name="connsiteY3" fmla="*/ 404722 h 2428281"/>
              <a:gd name="connsiteX4" fmla="*/ 4754244 w 4754244"/>
              <a:gd name="connsiteY4" fmla="*/ 2023559 h 2428281"/>
              <a:gd name="connsiteX5" fmla="*/ 4349522 w 4754244"/>
              <a:gd name="connsiteY5" fmla="*/ 2428281 h 2428281"/>
              <a:gd name="connsiteX6" fmla="*/ 404722 w 4754244"/>
              <a:gd name="connsiteY6" fmla="*/ 2428281 h 2428281"/>
              <a:gd name="connsiteX7" fmla="*/ 0 w 4754244"/>
              <a:gd name="connsiteY7" fmla="*/ 2023559 h 2428281"/>
              <a:gd name="connsiteX8" fmla="*/ 0 w 4754244"/>
              <a:gd name="connsiteY8" fmla="*/ 404722 h 242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54244" h="2428281">
                <a:moveTo>
                  <a:pt x="0" y="404722"/>
                </a:moveTo>
                <a:cubicBezTo>
                  <a:pt x="0" y="181200"/>
                  <a:pt x="181200" y="0"/>
                  <a:pt x="404722" y="0"/>
                </a:cubicBezTo>
                <a:lnTo>
                  <a:pt x="4349522" y="0"/>
                </a:lnTo>
                <a:cubicBezTo>
                  <a:pt x="4573044" y="0"/>
                  <a:pt x="4754244" y="181200"/>
                  <a:pt x="4754244" y="404722"/>
                </a:cubicBezTo>
                <a:lnTo>
                  <a:pt x="4754244" y="2023559"/>
                </a:lnTo>
                <a:cubicBezTo>
                  <a:pt x="4754244" y="2247081"/>
                  <a:pt x="4573044" y="2428281"/>
                  <a:pt x="4349522" y="2428281"/>
                </a:cubicBezTo>
                <a:lnTo>
                  <a:pt x="404722" y="2428281"/>
                </a:lnTo>
                <a:cubicBezTo>
                  <a:pt x="181200" y="2428281"/>
                  <a:pt x="0" y="2247081"/>
                  <a:pt x="0" y="2023559"/>
                </a:cubicBezTo>
                <a:lnTo>
                  <a:pt x="0" y="40472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219" tIns="171879" rIns="225219" bIns="171879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NỘI DUNG</a:t>
            </a:r>
          </a:p>
        </p:txBody>
      </p:sp>
    </p:spTree>
    <p:extLst>
      <p:ext uri="{BB962C8B-B14F-4D97-AF65-F5344CB8AC3E}">
        <p14:creationId xmlns:p14="http://schemas.microsoft.com/office/powerpoint/2010/main" val="29095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59" y="0"/>
            <a:ext cx="11763041" cy="740299"/>
          </a:xfrm>
        </p:spPr>
        <p:txBody>
          <a:bodyPr>
            <a:normAutofit fontScale="90000"/>
          </a:bodyPr>
          <a:lstStyle/>
          <a:p>
            <a:pPr lvl="0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vi-VN" sz="3600" dirty="0"/>
              <a:t>II</a:t>
            </a:r>
            <a:r>
              <a:rPr lang="en-US" sz="3600" dirty="0"/>
              <a:t>.3. HIỆU QUẢ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985245"/>
              </p:ext>
            </p:extLst>
          </p:nvPr>
        </p:nvGraphicFramePr>
        <p:xfrm>
          <a:off x="195263" y="1419225"/>
          <a:ext cx="11885612" cy="4670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799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43" y="0"/>
            <a:ext cx="12023558" cy="740299"/>
          </a:xfrm>
        </p:spPr>
        <p:txBody>
          <a:bodyPr>
            <a:normAutofit/>
          </a:bodyPr>
          <a:lstStyle/>
          <a:p>
            <a:r>
              <a:rPr lang="en-US" dirty="0"/>
              <a:t>II.3. HIỆU QUẢ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ACA662-B4A9-53A5-1558-040983EDD0AC}"/>
              </a:ext>
            </a:extLst>
          </p:cNvPr>
          <p:cNvSpPr/>
          <p:nvPr/>
        </p:nvSpPr>
        <p:spPr>
          <a:xfrm>
            <a:off x="1311565" y="3539331"/>
            <a:ext cx="634502" cy="1209036"/>
          </a:xfrm>
          <a:custGeom>
            <a:avLst/>
            <a:gdLst>
              <a:gd name="connsiteX0" fmla="*/ 0 w 634502"/>
              <a:gd name="connsiteY0" fmla="*/ 0 h 1209036"/>
              <a:gd name="connsiteX1" fmla="*/ 317251 w 634502"/>
              <a:gd name="connsiteY1" fmla="*/ 0 h 1209036"/>
              <a:gd name="connsiteX2" fmla="*/ 317251 w 634502"/>
              <a:gd name="connsiteY2" fmla="*/ 1209036 h 1209036"/>
              <a:gd name="connsiteX3" fmla="*/ 634502 w 634502"/>
              <a:gd name="connsiteY3" fmla="*/ 1209036 h 120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1209036">
                <a:moveTo>
                  <a:pt x="0" y="0"/>
                </a:moveTo>
                <a:lnTo>
                  <a:pt x="317251" y="0"/>
                </a:lnTo>
                <a:lnTo>
                  <a:pt x="317251" y="1209036"/>
                </a:lnTo>
                <a:lnTo>
                  <a:pt x="634502" y="1209036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5816" tIns="570383" rIns="295816" bIns="57038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5DF2568-40FA-D7A8-CA9B-863011E7D3D0}"/>
              </a:ext>
            </a:extLst>
          </p:cNvPr>
          <p:cNvSpPr/>
          <p:nvPr/>
        </p:nvSpPr>
        <p:spPr>
          <a:xfrm>
            <a:off x="1311565" y="3493611"/>
            <a:ext cx="634502" cy="91440"/>
          </a:xfrm>
          <a:custGeom>
            <a:avLst/>
            <a:gdLst>
              <a:gd name="connsiteX0" fmla="*/ 0 w 634502"/>
              <a:gd name="connsiteY0" fmla="*/ 45720 h 91440"/>
              <a:gd name="connsiteX1" fmla="*/ 634502 w 634502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4502" h="91440">
                <a:moveTo>
                  <a:pt x="0" y="45720"/>
                </a:moveTo>
                <a:lnTo>
                  <a:pt x="634502" y="4572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4089" tIns="29857" rIns="314088" bIns="2985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B83B7C-9B97-DDFC-013D-D1A80AC73E76}"/>
              </a:ext>
            </a:extLst>
          </p:cNvPr>
          <p:cNvSpPr/>
          <p:nvPr/>
        </p:nvSpPr>
        <p:spPr>
          <a:xfrm>
            <a:off x="1311565" y="2330295"/>
            <a:ext cx="634502" cy="1209036"/>
          </a:xfrm>
          <a:custGeom>
            <a:avLst/>
            <a:gdLst>
              <a:gd name="connsiteX0" fmla="*/ 0 w 634502"/>
              <a:gd name="connsiteY0" fmla="*/ 1209036 h 1209036"/>
              <a:gd name="connsiteX1" fmla="*/ 317251 w 634502"/>
              <a:gd name="connsiteY1" fmla="*/ 1209036 h 1209036"/>
              <a:gd name="connsiteX2" fmla="*/ 317251 w 634502"/>
              <a:gd name="connsiteY2" fmla="*/ 0 h 1209036"/>
              <a:gd name="connsiteX3" fmla="*/ 634502 w 634502"/>
              <a:gd name="connsiteY3" fmla="*/ 0 h 120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1209036">
                <a:moveTo>
                  <a:pt x="0" y="1209036"/>
                </a:moveTo>
                <a:lnTo>
                  <a:pt x="317251" y="1209036"/>
                </a:lnTo>
                <a:lnTo>
                  <a:pt x="317251" y="0"/>
                </a:lnTo>
                <a:lnTo>
                  <a:pt x="634502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5816" tIns="570382" rIns="295816" bIns="57038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67C8DB9-1A5A-8ACF-999A-C20078C97864}"/>
              </a:ext>
            </a:extLst>
          </p:cNvPr>
          <p:cNvSpPr/>
          <p:nvPr/>
        </p:nvSpPr>
        <p:spPr>
          <a:xfrm rot="16200000">
            <a:off x="-1717388" y="3055716"/>
            <a:ext cx="5090679" cy="967229"/>
          </a:xfrm>
          <a:custGeom>
            <a:avLst/>
            <a:gdLst>
              <a:gd name="connsiteX0" fmla="*/ 0 w 5090679"/>
              <a:gd name="connsiteY0" fmla="*/ 0 h 967229"/>
              <a:gd name="connsiteX1" fmla="*/ 5090679 w 5090679"/>
              <a:gd name="connsiteY1" fmla="*/ 0 h 967229"/>
              <a:gd name="connsiteX2" fmla="*/ 5090679 w 5090679"/>
              <a:gd name="connsiteY2" fmla="*/ 967229 h 967229"/>
              <a:gd name="connsiteX3" fmla="*/ 0 w 5090679"/>
              <a:gd name="connsiteY3" fmla="*/ 967229 h 967229"/>
              <a:gd name="connsiteX4" fmla="*/ 0 w 5090679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679" h="967229">
                <a:moveTo>
                  <a:pt x="0" y="0"/>
                </a:moveTo>
                <a:lnTo>
                  <a:pt x="5090679" y="0"/>
                </a:lnTo>
                <a:lnTo>
                  <a:pt x="5090679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79" tIns="17779" rIns="17781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HIỆU QUẢ </a:t>
            </a:r>
          </a:p>
          <a:p>
            <a:pPr marL="0" lvl="0" indent="0" algn="ctr" defTabSz="1244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GIÁO VIÊN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B19453D-3FC2-43EA-4BB7-8482C8226230}"/>
              </a:ext>
            </a:extLst>
          </p:cNvPr>
          <p:cNvSpPr/>
          <p:nvPr/>
        </p:nvSpPr>
        <p:spPr>
          <a:xfrm>
            <a:off x="1946067" y="1846680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73309-F566-FC5E-E514-84857FE154B6}"/>
              </a:ext>
            </a:extLst>
          </p:cNvPr>
          <p:cNvSpPr/>
          <p:nvPr/>
        </p:nvSpPr>
        <p:spPr>
          <a:xfrm>
            <a:off x="1946067" y="3055716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306B55E-FAD9-6AA6-32BD-69520D7145F9}"/>
              </a:ext>
            </a:extLst>
          </p:cNvPr>
          <p:cNvSpPr/>
          <p:nvPr/>
        </p:nvSpPr>
        <p:spPr>
          <a:xfrm>
            <a:off x="1946067" y="4264753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92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0992D-D757-6CA1-E52A-AA7D2B0F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FB606-27A5-AE93-2E46-5CFE3A50D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3" y="0"/>
            <a:ext cx="12023558" cy="740299"/>
          </a:xfrm>
        </p:spPr>
        <p:txBody>
          <a:bodyPr>
            <a:normAutofit/>
          </a:bodyPr>
          <a:lstStyle/>
          <a:p>
            <a:r>
              <a:rPr lang="en-US" dirty="0"/>
              <a:t>II.3. HIỆU QUẢ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2EAF216-8B8E-F281-6C0E-425178C284FA}"/>
              </a:ext>
            </a:extLst>
          </p:cNvPr>
          <p:cNvSpPr/>
          <p:nvPr/>
        </p:nvSpPr>
        <p:spPr>
          <a:xfrm>
            <a:off x="1311565" y="3539331"/>
            <a:ext cx="634502" cy="1813554"/>
          </a:xfrm>
          <a:custGeom>
            <a:avLst/>
            <a:gdLst>
              <a:gd name="connsiteX0" fmla="*/ 0 w 634502"/>
              <a:gd name="connsiteY0" fmla="*/ 0 h 1813554"/>
              <a:gd name="connsiteX1" fmla="*/ 317251 w 634502"/>
              <a:gd name="connsiteY1" fmla="*/ 0 h 1813554"/>
              <a:gd name="connsiteX2" fmla="*/ 317251 w 634502"/>
              <a:gd name="connsiteY2" fmla="*/ 1813554 h 1813554"/>
              <a:gd name="connsiteX3" fmla="*/ 634502 w 634502"/>
              <a:gd name="connsiteY3" fmla="*/ 1813554 h 181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1813554">
                <a:moveTo>
                  <a:pt x="0" y="0"/>
                </a:moveTo>
                <a:lnTo>
                  <a:pt x="317251" y="0"/>
                </a:lnTo>
                <a:lnTo>
                  <a:pt x="317251" y="1813554"/>
                </a:lnTo>
                <a:lnTo>
                  <a:pt x="634502" y="1813554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917" tIns="858744" rIns="281918" bIns="858743" numCol="1" spcCol="1270" anchor="ctr" anchorCtr="0">
            <a:noAutofit/>
          </a:bodyPr>
          <a:lstStyle/>
          <a:p>
            <a:pPr marL="0" lvl="0" indent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00" kern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586330F-31B6-D3EA-D025-1AEE2BA9FAAF}"/>
              </a:ext>
            </a:extLst>
          </p:cNvPr>
          <p:cNvSpPr/>
          <p:nvPr/>
        </p:nvSpPr>
        <p:spPr>
          <a:xfrm>
            <a:off x="1311565" y="3539331"/>
            <a:ext cx="634502" cy="604518"/>
          </a:xfrm>
          <a:custGeom>
            <a:avLst/>
            <a:gdLst>
              <a:gd name="connsiteX0" fmla="*/ 0 w 634502"/>
              <a:gd name="connsiteY0" fmla="*/ 0 h 604518"/>
              <a:gd name="connsiteX1" fmla="*/ 317251 w 634502"/>
              <a:gd name="connsiteY1" fmla="*/ 0 h 604518"/>
              <a:gd name="connsiteX2" fmla="*/ 317251 w 634502"/>
              <a:gd name="connsiteY2" fmla="*/ 604518 h 604518"/>
              <a:gd name="connsiteX3" fmla="*/ 634502 w 634502"/>
              <a:gd name="connsiteY3" fmla="*/ 604518 h 60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604518">
                <a:moveTo>
                  <a:pt x="0" y="0"/>
                </a:moveTo>
                <a:lnTo>
                  <a:pt x="317251" y="0"/>
                </a:lnTo>
                <a:lnTo>
                  <a:pt x="317251" y="604518"/>
                </a:lnTo>
                <a:lnTo>
                  <a:pt x="634502" y="604518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8042" tIns="280350" rIns="308042" bIns="28035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8479695-2D9D-27F8-378B-8432CC3AB4C4}"/>
              </a:ext>
            </a:extLst>
          </p:cNvPr>
          <p:cNvSpPr/>
          <p:nvPr/>
        </p:nvSpPr>
        <p:spPr>
          <a:xfrm>
            <a:off x="1311565" y="2934813"/>
            <a:ext cx="634502" cy="604518"/>
          </a:xfrm>
          <a:custGeom>
            <a:avLst/>
            <a:gdLst>
              <a:gd name="connsiteX0" fmla="*/ 0 w 634502"/>
              <a:gd name="connsiteY0" fmla="*/ 604518 h 604518"/>
              <a:gd name="connsiteX1" fmla="*/ 317251 w 634502"/>
              <a:gd name="connsiteY1" fmla="*/ 604518 h 604518"/>
              <a:gd name="connsiteX2" fmla="*/ 317251 w 634502"/>
              <a:gd name="connsiteY2" fmla="*/ 0 h 604518"/>
              <a:gd name="connsiteX3" fmla="*/ 634502 w 634502"/>
              <a:gd name="connsiteY3" fmla="*/ 0 h 60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604518">
                <a:moveTo>
                  <a:pt x="0" y="604518"/>
                </a:moveTo>
                <a:lnTo>
                  <a:pt x="317251" y="604518"/>
                </a:lnTo>
                <a:lnTo>
                  <a:pt x="317251" y="0"/>
                </a:lnTo>
                <a:lnTo>
                  <a:pt x="634502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8042" tIns="280349" rIns="308042" bIns="28035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02FCA8-1626-86BA-2A8B-9BEBB272B252}"/>
              </a:ext>
            </a:extLst>
          </p:cNvPr>
          <p:cNvSpPr/>
          <p:nvPr/>
        </p:nvSpPr>
        <p:spPr>
          <a:xfrm>
            <a:off x="1311565" y="1725776"/>
            <a:ext cx="634502" cy="1813554"/>
          </a:xfrm>
          <a:custGeom>
            <a:avLst/>
            <a:gdLst>
              <a:gd name="connsiteX0" fmla="*/ 0 w 634502"/>
              <a:gd name="connsiteY0" fmla="*/ 1813554 h 1813554"/>
              <a:gd name="connsiteX1" fmla="*/ 317251 w 634502"/>
              <a:gd name="connsiteY1" fmla="*/ 1813554 h 1813554"/>
              <a:gd name="connsiteX2" fmla="*/ 317251 w 634502"/>
              <a:gd name="connsiteY2" fmla="*/ 0 h 1813554"/>
              <a:gd name="connsiteX3" fmla="*/ 634502 w 634502"/>
              <a:gd name="connsiteY3" fmla="*/ 0 h 181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1813554">
                <a:moveTo>
                  <a:pt x="0" y="1813554"/>
                </a:moveTo>
                <a:lnTo>
                  <a:pt x="317251" y="1813554"/>
                </a:lnTo>
                <a:lnTo>
                  <a:pt x="317251" y="0"/>
                </a:lnTo>
                <a:lnTo>
                  <a:pt x="634502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1917" tIns="858744" rIns="281918" bIns="85874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F6C4445-B3F4-6EF4-B63E-5C1628A6AF97}"/>
              </a:ext>
            </a:extLst>
          </p:cNvPr>
          <p:cNvSpPr/>
          <p:nvPr/>
        </p:nvSpPr>
        <p:spPr>
          <a:xfrm rot="16200000">
            <a:off x="-1717388" y="3055716"/>
            <a:ext cx="5090679" cy="967229"/>
          </a:xfrm>
          <a:custGeom>
            <a:avLst/>
            <a:gdLst>
              <a:gd name="connsiteX0" fmla="*/ 0 w 5090679"/>
              <a:gd name="connsiteY0" fmla="*/ 0 h 967229"/>
              <a:gd name="connsiteX1" fmla="*/ 5090679 w 5090679"/>
              <a:gd name="connsiteY1" fmla="*/ 0 h 967229"/>
              <a:gd name="connsiteX2" fmla="*/ 5090679 w 5090679"/>
              <a:gd name="connsiteY2" fmla="*/ 967229 h 967229"/>
              <a:gd name="connsiteX3" fmla="*/ 0 w 5090679"/>
              <a:gd name="connsiteY3" fmla="*/ 967229 h 967229"/>
              <a:gd name="connsiteX4" fmla="*/ 0 w 5090679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679" h="967229">
                <a:moveTo>
                  <a:pt x="0" y="0"/>
                </a:moveTo>
                <a:lnTo>
                  <a:pt x="5090679" y="0"/>
                </a:lnTo>
                <a:lnTo>
                  <a:pt x="5090679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79" tIns="17779" rIns="17781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HIỆU QUẢ </a:t>
            </a:r>
          </a:p>
          <a:p>
            <a:pPr marL="0" lvl="0" indent="0" algn="ctr" defTabSz="1244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TRẺ</a:t>
            </a: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B17009E-F3FE-802C-DF14-A5064845F53F}"/>
              </a:ext>
            </a:extLst>
          </p:cNvPr>
          <p:cNvSpPr/>
          <p:nvPr/>
        </p:nvSpPr>
        <p:spPr>
          <a:xfrm>
            <a:off x="1946067" y="1242162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70DEA98-FF9D-0B52-097D-C59453DBC4AE}"/>
              </a:ext>
            </a:extLst>
          </p:cNvPr>
          <p:cNvSpPr/>
          <p:nvPr/>
        </p:nvSpPr>
        <p:spPr>
          <a:xfrm>
            <a:off x="1946067" y="2451198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CCCE5FE-818B-1D1A-9025-7BF83662B66E}"/>
              </a:ext>
            </a:extLst>
          </p:cNvPr>
          <p:cNvSpPr/>
          <p:nvPr/>
        </p:nvSpPr>
        <p:spPr>
          <a:xfrm>
            <a:off x="1946067" y="3660235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D4FBB8-AAE1-0953-7510-E68162151108}"/>
              </a:ext>
            </a:extLst>
          </p:cNvPr>
          <p:cNvSpPr/>
          <p:nvPr/>
        </p:nvSpPr>
        <p:spPr>
          <a:xfrm>
            <a:off x="1946067" y="4869271"/>
            <a:ext cx="9858452" cy="967229"/>
          </a:xfrm>
          <a:custGeom>
            <a:avLst/>
            <a:gdLst>
              <a:gd name="connsiteX0" fmla="*/ 0 w 9858452"/>
              <a:gd name="connsiteY0" fmla="*/ 0 h 967229"/>
              <a:gd name="connsiteX1" fmla="*/ 9858452 w 9858452"/>
              <a:gd name="connsiteY1" fmla="*/ 0 h 967229"/>
              <a:gd name="connsiteX2" fmla="*/ 9858452 w 9858452"/>
              <a:gd name="connsiteY2" fmla="*/ 967229 h 967229"/>
              <a:gd name="connsiteX3" fmla="*/ 0 w 9858452"/>
              <a:gd name="connsiteY3" fmla="*/ 967229 h 967229"/>
              <a:gd name="connsiteX4" fmla="*/ 0 w 9858452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58452" h="967229">
                <a:moveTo>
                  <a:pt x="0" y="0"/>
                </a:moveTo>
                <a:lnTo>
                  <a:pt x="9858452" y="0"/>
                </a:lnTo>
                <a:lnTo>
                  <a:pt x="9858452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04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3DA29-2381-02A0-9F5E-4A222CB9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0C59-1CFA-B874-FD49-1ABD94A14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3" y="0"/>
            <a:ext cx="12023558" cy="740299"/>
          </a:xfrm>
        </p:spPr>
        <p:txBody>
          <a:bodyPr>
            <a:normAutofit/>
          </a:bodyPr>
          <a:lstStyle/>
          <a:p>
            <a:r>
              <a:rPr lang="en-US" dirty="0"/>
              <a:t>II.3. HIỆU QUẢ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6325C3F-ACFA-65A2-6B0B-C33943BA7D8F}"/>
              </a:ext>
            </a:extLst>
          </p:cNvPr>
          <p:cNvSpPr/>
          <p:nvPr/>
        </p:nvSpPr>
        <p:spPr>
          <a:xfrm>
            <a:off x="1311565" y="3539331"/>
            <a:ext cx="634502" cy="1209036"/>
          </a:xfrm>
          <a:custGeom>
            <a:avLst/>
            <a:gdLst>
              <a:gd name="connsiteX0" fmla="*/ 0 w 634502"/>
              <a:gd name="connsiteY0" fmla="*/ 0 h 1209036"/>
              <a:gd name="connsiteX1" fmla="*/ 317251 w 634502"/>
              <a:gd name="connsiteY1" fmla="*/ 0 h 1209036"/>
              <a:gd name="connsiteX2" fmla="*/ 317251 w 634502"/>
              <a:gd name="connsiteY2" fmla="*/ 1209036 h 1209036"/>
              <a:gd name="connsiteX3" fmla="*/ 634502 w 634502"/>
              <a:gd name="connsiteY3" fmla="*/ 1209036 h 120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1209036">
                <a:moveTo>
                  <a:pt x="0" y="0"/>
                </a:moveTo>
                <a:lnTo>
                  <a:pt x="317251" y="0"/>
                </a:lnTo>
                <a:lnTo>
                  <a:pt x="317251" y="1209036"/>
                </a:lnTo>
                <a:lnTo>
                  <a:pt x="634502" y="1209036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5816" tIns="570383" rIns="295816" bIns="57038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9152052-9EE8-05D5-48D8-9E79CC837FC4}"/>
              </a:ext>
            </a:extLst>
          </p:cNvPr>
          <p:cNvSpPr/>
          <p:nvPr/>
        </p:nvSpPr>
        <p:spPr>
          <a:xfrm>
            <a:off x="1311565" y="3493611"/>
            <a:ext cx="634502" cy="91440"/>
          </a:xfrm>
          <a:custGeom>
            <a:avLst/>
            <a:gdLst>
              <a:gd name="connsiteX0" fmla="*/ 0 w 634502"/>
              <a:gd name="connsiteY0" fmla="*/ 45720 h 91440"/>
              <a:gd name="connsiteX1" fmla="*/ 634502 w 634502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34502" h="91440">
                <a:moveTo>
                  <a:pt x="0" y="45720"/>
                </a:moveTo>
                <a:lnTo>
                  <a:pt x="634502" y="4572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14089" tIns="29857" rIns="314088" bIns="29858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3649D10-6E63-7439-0A29-5D98B8B956F0}"/>
              </a:ext>
            </a:extLst>
          </p:cNvPr>
          <p:cNvSpPr/>
          <p:nvPr/>
        </p:nvSpPr>
        <p:spPr>
          <a:xfrm>
            <a:off x="1311565" y="2330295"/>
            <a:ext cx="634502" cy="1209036"/>
          </a:xfrm>
          <a:custGeom>
            <a:avLst/>
            <a:gdLst>
              <a:gd name="connsiteX0" fmla="*/ 0 w 634502"/>
              <a:gd name="connsiteY0" fmla="*/ 1209036 h 1209036"/>
              <a:gd name="connsiteX1" fmla="*/ 317251 w 634502"/>
              <a:gd name="connsiteY1" fmla="*/ 1209036 h 1209036"/>
              <a:gd name="connsiteX2" fmla="*/ 317251 w 634502"/>
              <a:gd name="connsiteY2" fmla="*/ 0 h 1209036"/>
              <a:gd name="connsiteX3" fmla="*/ 634502 w 634502"/>
              <a:gd name="connsiteY3" fmla="*/ 0 h 120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502" h="1209036">
                <a:moveTo>
                  <a:pt x="0" y="1209036"/>
                </a:moveTo>
                <a:lnTo>
                  <a:pt x="317251" y="1209036"/>
                </a:lnTo>
                <a:lnTo>
                  <a:pt x="317251" y="0"/>
                </a:lnTo>
                <a:lnTo>
                  <a:pt x="634502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95816" tIns="570382" rIns="295816" bIns="57038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8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E43539-0B89-7788-CB11-51A04A618DE0}"/>
              </a:ext>
            </a:extLst>
          </p:cNvPr>
          <p:cNvSpPr/>
          <p:nvPr/>
        </p:nvSpPr>
        <p:spPr>
          <a:xfrm rot="16200000">
            <a:off x="-1717388" y="3055716"/>
            <a:ext cx="5090679" cy="967229"/>
          </a:xfrm>
          <a:custGeom>
            <a:avLst/>
            <a:gdLst>
              <a:gd name="connsiteX0" fmla="*/ 0 w 5090679"/>
              <a:gd name="connsiteY0" fmla="*/ 0 h 967229"/>
              <a:gd name="connsiteX1" fmla="*/ 5090679 w 5090679"/>
              <a:gd name="connsiteY1" fmla="*/ 0 h 967229"/>
              <a:gd name="connsiteX2" fmla="*/ 5090679 w 5090679"/>
              <a:gd name="connsiteY2" fmla="*/ 967229 h 967229"/>
              <a:gd name="connsiteX3" fmla="*/ 0 w 5090679"/>
              <a:gd name="connsiteY3" fmla="*/ 967229 h 967229"/>
              <a:gd name="connsiteX4" fmla="*/ 0 w 5090679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0679" h="967229">
                <a:moveTo>
                  <a:pt x="0" y="0"/>
                </a:moveTo>
                <a:lnTo>
                  <a:pt x="5090679" y="0"/>
                </a:lnTo>
                <a:lnTo>
                  <a:pt x="5090679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79" tIns="17779" rIns="17781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HIỆU QUẢ </a:t>
            </a:r>
          </a:p>
          <a:p>
            <a:pPr marL="0" lvl="0" indent="0" algn="ctr" defTabSz="1244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BA VÀ MẸ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674E55-9835-0080-FEC5-7FEAB2BAAE36}"/>
              </a:ext>
            </a:extLst>
          </p:cNvPr>
          <p:cNvSpPr/>
          <p:nvPr/>
        </p:nvSpPr>
        <p:spPr>
          <a:xfrm>
            <a:off x="1946067" y="1846680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B83ACB-AF28-75A5-4FE4-160C046FE96E}"/>
              </a:ext>
            </a:extLst>
          </p:cNvPr>
          <p:cNvSpPr/>
          <p:nvPr/>
        </p:nvSpPr>
        <p:spPr>
          <a:xfrm>
            <a:off x="1946067" y="3055716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2819CFD-28F2-B4D9-5456-96C7E49A8B26}"/>
              </a:ext>
            </a:extLst>
          </p:cNvPr>
          <p:cNvSpPr/>
          <p:nvPr/>
        </p:nvSpPr>
        <p:spPr>
          <a:xfrm>
            <a:off x="1946067" y="4264753"/>
            <a:ext cx="9985733" cy="967229"/>
          </a:xfrm>
          <a:custGeom>
            <a:avLst/>
            <a:gdLst>
              <a:gd name="connsiteX0" fmla="*/ 0 w 9985733"/>
              <a:gd name="connsiteY0" fmla="*/ 0 h 967229"/>
              <a:gd name="connsiteX1" fmla="*/ 9985733 w 9985733"/>
              <a:gd name="connsiteY1" fmla="*/ 0 h 967229"/>
              <a:gd name="connsiteX2" fmla="*/ 9985733 w 9985733"/>
              <a:gd name="connsiteY2" fmla="*/ 967229 h 967229"/>
              <a:gd name="connsiteX3" fmla="*/ 0 w 9985733"/>
              <a:gd name="connsiteY3" fmla="*/ 967229 h 967229"/>
              <a:gd name="connsiteX4" fmla="*/ 0 w 9985733"/>
              <a:gd name="connsiteY4" fmla="*/ 0 h 96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733" h="967229">
                <a:moveTo>
                  <a:pt x="0" y="0"/>
                </a:moveTo>
                <a:lnTo>
                  <a:pt x="9985733" y="0"/>
                </a:lnTo>
                <a:lnTo>
                  <a:pt x="9985733" y="967229"/>
                </a:lnTo>
                <a:lnTo>
                  <a:pt x="0" y="96722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514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4E528-9C2C-9522-277F-33D996ECB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920A-E16A-644D-86FA-E5CD7630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3" y="0"/>
            <a:ext cx="12023558" cy="740299"/>
          </a:xfrm>
        </p:spPr>
        <p:txBody>
          <a:bodyPr>
            <a:normAutofit/>
          </a:bodyPr>
          <a:lstStyle/>
          <a:p>
            <a:r>
              <a:rPr lang="en-US" dirty="0"/>
              <a:t>II.3. HIỆU QUẢ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06B53-DC28-79A9-7909-E65025BDB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90" y="989705"/>
            <a:ext cx="11885547" cy="74029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2800" b="1" dirty="0">
              <a:highlight>
                <a:srgbClr val="F7E5F2"/>
              </a:highlight>
            </a:endParaRPr>
          </a:p>
          <a:p>
            <a:pPr marL="0" indent="0" algn="ctr">
              <a:buNone/>
            </a:pPr>
            <a:r>
              <a:rPr lang="en-US" sz="4300" b="1" dirty="0"/>
              <a:t>BẢNG SO SÁNH KẾT QUẢ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9EC6E96-DDD4-23D7-0F70-EF4977174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75801"/>
              </p:ext>
            </p:extLst>
          </p:nvPr>
        </p:nvGraphicFramePr>
        <p:xfrm>
          <a:off x="400050" y="1730004"/>
          <a:ext cx="11596658" cy="497559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956042">
                  <a:extLst>
                    <a:ext uri="{9D8B030D-6E8A-4147-A177-3AD203B41FA5}">
                      <a16:colId xmlns:a16="http://schemas.microsoft.com/office/drawing/2014/main" val="4247372369"/>
                    </a:ext>
                  </a:extLst>
                </a:gridCol>
                <a:gridCol w="4148931">
                  <a:extLst>
                    <a:ext uri="{9D8B030D-6E8A-4147-A177-3AD203B41FA5}">
                      <a16:colId xmlns:a16="http://schemas.microsoft.com/office/drawing/2014/main" val="4037847298"/>
                    </a:ext>
                  </a:extLst>
                </a:gridCol>
                <a:gridCol w="1231802">
                  <a:extLst>
                    <a:ext uri="{9D8B030D-6E8A-4147-A177-3AD203B41FA5}">
                      <a16:colId xmlns:a16="http://schemas.microsoft.com/office/drawing/2014/main" val="3419285353"/>
                    </a:ext>
                  </a:extLst>
                </a:gridCol>
                <a:gridCol w="1231802">
                  <a:extLst>
                    <a:ext uri="{9D8B030D-6E8A-4147-A177-3AD203B41FA5}">
                      <a16:colId xmlns:a16="http://schemas.microsoft.com/office/drawing/2014/main" val="1359596806"/>
                    </a:ext>
                  </a:extLst>
                </a:gridCol>
                <a:gridCol w="1308150">
                  <a:extLst>
                    <a:ext uri="{9D8B030D-6E8A-4147-A177-3AD203B41FA5}">
                      <a16:colId xmlns:a16="http://schemas.microsoft.com/office/drawing/2014/main" val="1678143658"/>
                    </a:ext>
                  </a:extLst>
                </a:gridCol>
                <a:gridCol w="1308150">
                  <a:extLst>
                    <a:ext uri="{9D8B030D-6E8A-4147-A177-3AD203B41FA5}">
                      <a16:colId xmlns:a16="http://schemas.microsoft.com/office/drawing/2014/main" val="1643313371"/>
                    </a:ext>
                  </a:extLst>
                </a:gridCol>
                <a:gridCol w="1411781">
                  <a:extLst>
                    <a:ext uri="{9D8B030D-6E8A-4147-A177-3AD203B41FA5}">
                      <a16:colId xmlns:a16="http://schemas.microsoft.com/office/drawing/2014/main" val="2228866093"/>
                    </a:ext>
                  </a:extLst>
                </a:gridCol>
              </a:tblGrid>
              <a:tr h="134515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R="1206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9/2024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1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01/2025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(-)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227823"/>
                  </a:ext>
                </a:extLst>
              </a:tr>
              <a:tr h="519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</a:t>
                      </a:r>
                      <a:endParaRPr lang="en-US" sz="2800" b="1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2756368"/>
                  </a:ext>
                </a:extLst>
              </a:tr>
              <a:tr h="886383">
                <a:tc>
                  <a:txBody>
                    <a:bodyPr/>
                    <a:lstStyle/>
                    <a:p>
                      <a:pPr marR="241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6/20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16/20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7511698"/>
                  </a:ext>
                </a:extLst>
              </a:tr>
              <a:tr h="894555">
                <a:tc>
                  <a:txBody>
                    <a:bodyPr/>
                    <a:lstStyle/>
                    <a:p>
                      <a:pPr marR="241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 nói bập bẹ chưa rõ tiếng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7/20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18/20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282205"/>
                  </a:ext>
                </a:extLst>
              </a:tr>
              <a:tr h="435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 nói được từ rời rạc.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9/20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18/20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+ 45%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9787243"/>
                  </a:ext>
                </a:extLst>
              </a:tr>
              <a:tr h="8942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11/30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36,66%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26/30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86,66%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+ 50%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22991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2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1" y="0"/>
            <a:ext cx="12035589" cy="740299"/>
          </a:xfrm>
        </p:spPr>
        <p:txBody>
          <a:bodyPr>
            <a:normAutofit/>
          </a:bodyPr>
          <a:lstStyle/>
          <a:p>
            <a:pPr lvl="0"/>
            <a:r>
              <a:rPr lang="en-US" sz="3600" dirty="0"/>
              <a:t>II.3. KHẢ NĂNG ÁP DỤNG</a:t>
            </a:r>
          </a:p>
        </p:txBody>
      </p:sp>
      <p:sp>
        <p:nvSpPr>
          <p:cNvPr id="9" name="Arrow: Circular 8">
            <a:extLst>
              <a:ext uri="{FF2B5EF4-FFF2-40B4-BE49-F238E27FC236}">
                <a16:creationId xmlns:a16="http://schemas.microsoft.com/office/drawing/2014/main" id="{82AFDE54-BF7B-C86A-17AE-63009A45C2D3}"/>
              </a:ext>
            </a:extLst>
          </p:cNvPr>
          <p:cNvSpPr/>
          <p:nvPr/>
        </p:nvSpPr>
        <p:spPr>
          <a:xfrm>
            <a:off x="3456378" y="989013"/>
            <a:ext cx="6689730" cy="2455446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0B50812-D041-9D39-BA2A-B95E9F37F0F8}"/>
              </a:ext>
            </a:extLst>
          </p:cNvPr>
          <p:cNvSpPr/>
          <p:nvPr/>
        </p:nvSpPr>
        <p:spPr>
          <a:xfrm>
            <a:off x="5089143" y="1875503"/>
            <a:ext cx="3418668" cy="681955"/>
          </a:xfrm>
          <a:custGeom>
            <a:avLst/>
            <a:gdLst>
              <a:gd name="connsiteX0" fmla="*/ 0 w 3418668"/>
              <a:gd name="connsiteY0" fmla="*/ 0 h 681955"/>
              <a:gd name="connsiteX1" fmla="*/ 3418668 w 3418668"/>
              <a:gd name="connsiteY1" fmla="*/ 0 h 681955"/>
              <a:gd name="connsiteX2" fmla="*/ 3418668 w 3418668"/>
              <a:gd name="connsiteY2" fmla="*/ 681955 h 681955"/>
              <a:gd name="connsiteX3" fmla="*/ 0 w 3418668"/>
              <a:gd name="connsiteY3" fmla="*/ 681955 h 681955"/>
              <a:gd name="connsiteX4" fmla="*/ 0 w 3418668"/>
              <a:gd name="connsiteY4" fmla="*/ 0 h 68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8668" h="681955">
                <a:moveTo>
                  <a:pt x="0" y="0"/>
                </a:moveTo>
                <a:lnTo>
                  <a:pt x="3418668" y="0"/>
                </a:lnTo>
                <a:lnTo>
                  <a:pt x="3418668" y="681955"/>
                </a:lnTo>
                <a:lnTo>
                  <a:pt x="0" y="6819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KHẢ NĂNG ÁP DỤNG</a:t>
            </a:r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F5CAC188-AEDD-1155-16FA-11CB4549C799}"/>
              </a:ext>
            </a:extLst>
          </p:cNvPr>
          <p:cNvSpPr/>
          <p:nvPr/>
        </p:nvSpPr>
        <p:spPr>
          <a:xfrm>
            <a:off x="2015726" y="2399849"/>
            <a:ext cx="8207260" cy="2455446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10E72E6-21E7-6EE7-4A18-E7EA29260D3B}"/>
              </a:ext>
            </a:extLst>
          </p:cNvPr>
          <p:cNvSpPr/>
          <p:nvPr/>
        </p:nvSpPr>
        <p:spPr>
          <a:xfrm>
            <a:off x="3905247" y="3294500"/>
            <a:ext cx="4428217" cy="681955"/>
          </a:xfrm>
          <a:custGeom>
            <a:avLst/>
            <a:gdLst>
              <a:gd name="connsiteX0" fmla="*/ 0 w 4428217"/>
              <a:gd name="connsiteY0" fmla="*/ 0 h 681955"/>
              <a:gd name="connsiteX1" fmla="*/ 4428217 w 4428217"/>
              <a:gd name="connsiteY1" fmla="*/ 0 h 681955"/>
              <a:gd name="connsiteX2" fmla="*/ 4428217 w 4428217"/>
              <a:gd name="connsiteY2" fmla="*/ 681955 h 681955"/>
              <a:gd name="connsiteX3" fmla="*/ 0 w 4428217"/>
              <a:gd name="connsiteY3" fmla="*/ 681955 h 681955"/>
              <a:gd name="connsiteX4" fmla="*/ 0 w 4428217"/>
              <a:gd name="connsiteY4" fmla="*/ 0 h 68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8217" h="681955">
                <a:moveTo>
                  <a:pt x="0" y="0"/>
                </a:moveTo>
                <a:lnTo>
                  <a:pt x="4428217" y="0"/>
                </a:lnTo>
                <a:lnTo>
                  <a:pt x="4428217" y="681955"/>
                </a:lnTo>
                <a:lnTo>
                  <a:pt x="0" y="6819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985261EE-3A00-3EAB-1FFA-4AAB4CF75F97}"/>
              </a:ext>
            </a:extLst>
          </p:cNvPr>
          <p:cNvSpPr/>
          <p:nvPr/>
        </p:nvSpPr>
        <p:spPr>
          <a:xfrm>
            <a:off x="3345764" y="3979516"/>
            <a:ext cx="6914647" cy="2110133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A01B9B1-6150-4A58-E20E-093A417B1694}"/>
              </a:ext>
            </a:extLst>
          </p:cNvPr>
          <p:cNvSpPr/>
          <p:nvPr/>
        </p:nvSpPr>
        <p:spPr>
          <a:xfrm>
            <a:off x="3811707" y="4715538"/>
            <a:ext cx="5979995" cy="681955"/>
          </a:xfrm>
          <a:custGeom>
            <a:avLst/>
            <a:gdLst>
              <a:gd name="connsiteX0" fmla="*/ 0 w 5979995"/>
              <a:gd name="connsiteY0" fmla="*/ 0 h 681955"/>
              <a:gd name="connsiteX1" fmla="*/ 5979995 w 5979995"/>
              <a:gd name="connsiteY1" fmla="*/ 0 h 681955"/>
              <a:gd name="connsiteX2" fmla="*/ 5979995 w 5979995"/>
              <a:gd name="connsiteY2" fmla="*/ 681955 h 681955"/>
              <a:gd name="connsiteX3" fmla="*/ 0 w 5979995"/>
              <a:gd name="connsiteY3" fmla="*/ 681955 h 681955"/>
              <a:gd name="connsiteX4" fmla="*/ 0 w 5979995"/>
              <a:gd name="connsiteY4" fmla="*/ 0 h 681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9995" h="681955">
                <a:moveTo>
                  <a:pt x="0" y="0"/>
                </a:moveTo>
                <a:lnTo>
                  <a:pt x="5979995" y="0"/>
                </a:lnTo>
                <a:lnTo>
                  <a:pt x="5979995" y="681955"/>
                </a:lnTo>
                <a:lnTo>
                  <a:pt x="0" y="68195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215900"/>
            <a:ext cx="3200400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3416300"/>
            <a:ext cx="9372600" cy="253843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Triangl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YOU !!!</a:t>
            </a:r>
          </a:p>
        </p:txBody>
      </p:sp>
    </p:spTree>
    <p:extLst>
      <p:ext uri="{BB962C8B-B14F-4D97-AF65-F5344CB8AC3E}">
        <p14:creationId xmlns:p14="http://schemas.microsoft.com/office/powerpoint/2010/main" val="528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3.7037E-6 L -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3.7037E-6 L -4.16667E-7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411" y="0"/>
            <a:ext cx="12035589" cy="740299"/>
          </a:xfrm>
        </p:spPr>
        <p:txBody>
          <a:bodyPr>
            <a:normAutofit fontScale="90000"/>
          </a:bodyPr>
          <a:lstStyle/>
          <a:p>
            <a:pPr lvl="0"/>
            <a:br>
              <a:rPr lang="en-US" dirty="0"/>
            </a:br>
            <a:r>
              <a:rPr lang="en-US" dirty="0"/>
              <a:t>II. NỘI DUNG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9B5E99C-F090-F7C2-DD7B-608AA7ADD903}"/>
              </a:ext>
            </a:extLst>
          </p:cNvPr>
          <p:cNvSpPr/>
          <p:nvPr/>
        </p:nvSpPr>
        <p:spPr>
          <a:xfrm>
            <a:off x="6172236" y="1972440"/>
            <a:ext cx="4917841" cy="278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9416"/>
                </a:lnTo>
                <a:lnTo>
                  <a:pt x="4917841" y="139416"/>
                </a:lnTo>
                <a:lnTo>
                  <a:pt x="4917841" y="278833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F5C446-473B-59DE-750A-CEAA5E297880}"/>
              </a:ext>
            </a:extLst>
          </p:cNvPr>
          <p:cNvSpPr/>
          <p:nvPr/>
        </p:nvSpPr>
        <p:spPr>
          <a:xfrm>
            <a:off x="8902807" y="2915163"/>
            <a:ext cx="656118" cy="13410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41056"/>
                </a:lnTo>
                <a:lnTo>
                  <a:pt x="656118" y="1341056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FF45AF7-E56C-F947-89FA-B4D6186BFE57}"/>
              </a:ext>
            </a:extLst>
          </p:cNvPr>
          <p:cNvSpPr/>
          <p:nvPr/>
        </p:nvSpPr>
        <p:spPr>
          <a:xfrm>
            <a:off x="8902807" y="2915163"/>
            <a:ext cx="894264" cy="3983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8333"/>
                </a:lnTo>
                <a:lnTo>
                  <a:pt x="894264" y="398333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030724A-E0A9-22F3-02F2-34295312DE82}"/>
              </a:ext>
            </a:extLst>
          </p:cNvPr>
          <p:cNvSpPr/>
          <p:nvPr/>
        </p:nvSpPr>
        <p:spPr>
          <a:xfrm>
            <a:off x="6172236" y="1972440"/>
            <a:ext cx="2730571" cy="278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9416"/>
                </a:lnTo>
                <a:lnTo>
                  <a:pt x="2730571" y="139416"/>
                </a:lnTo>
                <a:lnTo>
                  <a:pt x="2730571" y="278833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611D20-6156-F9E0-D2F3-944B15B4A98D}"/>
              </a:ext>
            </a:extLst>
          </p:cNvPr>
          <p:cNvSpPr/>
          <p:nvPr/>
        </p:nvSpPr>
        <p:spPr>
          <a:xfrm>
            <a:off x="6338274" y="2915163"/>
            <a:ext cx="1032082" cy="228377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283779"/>
                </a:lnTo>
                <a:lnTo>
                  <a:pt x="1032082" y="2283779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E0DF5F-76B4-7B3F-D037-96C00D4E7D6B}"/>
              </a:ext>
            </a:extLst>
          </p:cNvPr>
          <p:cNvSpPr/>
          <p:nvPr/>
        </p:nvSpPr>
        <p:spPr>
          <a:xfrm>
            <a:off x="6338274" y="2915163"/>
            <a:ext cx="1007097" cy="13410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41056"/>
                </a:lnTo>
                <a:lnTo>
                  <a:pt x="1007097" y="1341056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3CBF445-D6B8-ABB5-6217-65A1E2417F4B}"/>
              </a:ext>
            </a:extLst>
          </p:cNvPr>
          <p:cNvSpPr/>
          <p:nvPr/>
        </p:nvSpPr>
        <p:spPr>
          <a:xfrm>
            <a:off x="6338274" y="2915163"/>
            <a:ext cx="952307" cy="3983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8333"/>
                </a:lnTo>
                <a:lnTo>
                  <a:pt x="952307" y="398333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866F047-F235-4636-B150-C19CABA5D80F}"/>
              </a:ext>
            </a:extLst>
          </p:cNvPr>
          <p:cNvSpPr/>
          <p:nvPr/>
        </p:nvSpPr>
        <p:spPr>
          <a:xfrm>
            <a:off x="6172236" y="1972440"/>
            <a:ext cx="166037" cy="278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9416"/>
                </a:lnTo>
                <a:lnTo>
                  <a:pt x="166037" y="139416"/>
                </a:lnTo>
                <a:lnTo>
                  <a:pt x="166037" y="278833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8518A3C-989C-3F8A-6043-8728857F03A3}"/>
              </a:ext>
            </a:extLst>
          </p:cNvPr>
          <p:cNvSpPr/>
          <p:nvPr/>
        </p:nvSpPr>
        <p:spPr>
          <a:xfrm>
            <a:off x="3697474" y="1972440"/>
            <a:ext cx="2474761" cy="278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474761" y="0"/>
                </a:moveTo>
                <a:lnTo>
                  <a:pt x="2474761" y="139416"/>
                </a:lnTo>
                <a:lnTo>
                  <a:pt x="0" y="139416"/>
                </a:lnTo>
                <a:lnTo>
                  <a:pt x="0" y="278833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9C94186-ED91-4165-F632-D628165104E0}"/>
              </a:ext>
            </a:extLst>
          </p:cNvPr>
          <p:cNvSpPr/>
          <p:nvPr/>
        </p:nvSpPr>
        <p:spPr>
          <a:xfrm>
            <a:off x="1146831" y="2915163"/>
            <a:ext cx="707366" cy="13410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41056"/>
                </a:lnTo>
                <a:lnTo>
                  <a:pt x="707366" y="1341056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D4263C6-37C0-CD10-7E30-CF2FCCE146DF}"/>
              </a:ext>
            </a:extLst>
          </p:cNvPr>
          <p:cNvSpPr/>
          <p:nvPr/>
        </p:nvSpPr>
        <p:spPr>
          <a:xfrm>
            <a:off x="1146831" y="2915163"/>
            <a:ext cx="707366" cy="3983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98333"/>
                </a:lnTo>
                <a:lnTo>
                  <a:pt x="707366" y="398333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9DF86FC-DCBD-FF54-0734-CEF1967DA670}"/>
              </a:ext>
            </a:extLst>
          </p:cNvPr>
          <p:cNvSpPr/>
          <p:nvPr/>
        </p:nvSpPr>
        <p:spPr>
          <a:xfrm>
            <a:off x="1146831" y="1972440"/>
            <a:ext cx="5025404" cy="27883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5025404" y="0"/>
                </a:moveTo>
                <a:lnTo>
                  <a:pt x="5025404" y="139416"/>
                </a:lnTo>
                <a:lnTo>
                  <a:pt x="0" y="139416"/>
                </a:lnTo>
                <a:lnTo>
                  <a:pt x="0" y="278833"/>
                </a:lnTo>
              </a:path>
            </a:pathLst>
          </a:custGeom>
          <a:noFill/>
        </p:spPr>
        <p:style>
          <a:lnRef idx="2">
            <a:schemeClr val="accent3">
              <a:tint val="9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C1459DD2-A0E7-E210-664B-E3BADB4A3CA1}"/>
              </a:ext>
            </a:extLst>
          </p:cNvPr>
          <p:cNvSpPr/>
          <p:nvPr/>
        </p:nvSpPr>
        <p:spPr>
          <a:xfrm>
            <a:off x="5264789" y="867018"/>
            <a:ext cx="1814894" cy="1105422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0D97A8F-5282-29ED-B5B2-F0B8B5B23B06}"/>
              </a:ext>
            </a:extLst>
          </p:cNvPr>
          <p:cNvGrpSpPr/>
          <p:nvPr/>
        </p:nvGrpSpPr>
        <p:grpSpPr>
          <a:xfrm>
            <a:off x="4357342" y="867018"/>
            <a:ext cx="3629788" cy="1105422"/>
            <a:chOff x="4357342" y="867018"/>
            <a:chExt cx="3629788" cy="1105422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0F4859B4-69D4-6D36-7114-01D606BB4F20}"/>
                </a:ext>
              </a:extLst>
            </p:cNvPr>
            <p:cNvSpPr/>
            <p:nvPr/>
          </p:nvSpPr>
          <p:spPr>
            <a:xfrm>
              <a:off x="5264789" y="867018"/>
              <a:ext cx="1814894" cy="1105422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2EFB294-4CED-D580-A008-569BE7C8A0B4}"/>
                </a:ext>
              </a:extLst>
            </p:cNvPr>
            <p:cNvSpPr/>
            <p:nvPr/>
          </p:nvSpPr>
          <p:spPr>
            <a:xfrm>
              <a:off x="4357342" y="1065994"/>
              <a:ext cx="3629788" cy="707470"/>
            </a:xfrm>
            <a:custGeom>
              <a:avLst/>
              <a:gdLst>
                <a:gd name="connsiteX0" fmla="*/ 0 w 3629788"/>
                <a:gd name="connsiteY0" fmla="*/ 0 h 707470"/>
                <a:gd name="connsiteX1" fmla="*/ 3629788 w 3629788"/>
                <a:gd name="connsiteY1" fmla="*/ 0 h 707470"/>
                <a:gd name="connsiteX2" fmla="*/ 3629788 w 3629788"/>
                <a:gd name="connsiteY2" fmla="*/ 707470 h 707470"/>
                <a:gd name="connsiteX3" fmla="*/ 0 w 3629788"/>
                <a:gd name="connsiteY3" fmla="*/ 707470 h 707470"/>
                <a:gd name="connsiteX4" fmla="*/ 0 w 3629788"/>
                <a:gd name="connsiteY4" fmla="*/ 0 h 70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9788" h="707470">
                  <a:moveTo>
                    <a:pt x="0" y="0"/>
                  </a:moveTo>
                  <a:lnTo>
                    <a:pt x="3629788" y="0"/>
                  </a:lnTo>
                  <a:lnTo>
                    <a:pt x="3629788" y="707470"/>
                  </a:lnTo>
                  <a:lnTo>
                    <a:pt x="0" y="70747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</p:txBody>
        </p:sp>
      </p:grpSp>
      <p:sp>
        <p:nvSpPr>
          <p:cNvPr id="22" name="Arc 21">
            <a:extLst>
              <a:ext uri="{FF2B5EF4-FFF2-40B4-BE49-F238E27FC236}">
                <a16:creationId xmlns:a16="http://schemas.microsoft.com/office/drawing/2014/main" id="{6162C295-8F3E-8749-6196-E5B530E03076}"/>
              </a:ext>
            </a:extLst>
          </p:cNvPr>
          <p:cNvSpPr/>
          <p:nvPr/>
        </p:nvSpPr>
        <p:spPr>
          <a:xfrm>
            <a:off x="653907" y="2251273"/>
            <a:ext cx="985849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CE88130-623F-A243-78DD-941B606BDA02}"/>
              </a:ext>
            </a:extLst>
          </p:cNvPr>
          <p:cNvGrpSpPr/>
          <p:nvPr/>
        </p:nvGrpSpPr>
        <p:grpSpPr>
          <a:xfrm>
            <a:off x="160982" y="2251273"/>
            <a:ext cx="1971698" cy="663889"/>
            <a:chOff x="160982" y="2251273"/>
            <a:chExt cx="1971698" cy="663889"/>
          </a:xfrm>
        </p:grpSpPr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B262814B-8F49-A0CE-F827-35C5B9E0D78A}"/>
                </a:ext>
              </a:extLst>
            </p:cNvPr>
            <p:cNvSpPr/>
            <p:nvPr/>
          </p:nvSpPr>
          <p:spPr>
            <a:xfrm>
              <a:off x="653907" y="2251273"/>
              <a:ext cx="985849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30FF42-4E28-6B25-B62A-F032F4A7FC2C}"/>
                </a:ext>
              </a:extLst>
            </p:cNvPr>
            <p:cNvSpPr/>
            <p:nvPr/>
          </p:nvSpPr>
          <p:spPr>
            <a:xfrm>
              <a:off x="160982" y="2370773"/>
              <a:ext cx="1971698" cy="424889"/>
            </a:xfrm>
            <a:custGeom>
              <a:avLst/>
              <a:gdLst>
                <a:gd name="connsiteX0" fmla="*/ 0 w 1971698"/>
                <a:gd name="connsiteY0" fmla="*/ 0 h 424889"/>
                <a:gd name="connsiteX1" fmla="*/ 1971698 w 1971698"/>
                <a:gd name="connsiteY1" fmla="*/ 0 h 424889"/>
                <a:gd name="connsiteX2" fmla="*/ 1971698 w 1971698"/>
                <a:gd name="connsiteY2" fmla="*/ 424889 h 424889"/>
                <a:gd name="connsiteX3" fmla="*/ 0 w 1971698"/>
                <a:gd name="connsiteY3" fmla="*/ 424889 h 424889"/>
                <a:gd name="connsiteX4" fmla="*/ 0 w 1971698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698" h="424889">
                  <a:moveTo>
                    <a:pt x="0" y="0"/>
                  </a:moveTo>
                  <a:lnTo>
                    <a:pt x="1971698" y="0"/>
                  </a:lnTo>
                  <a:lnTo>
                    <a:pt x="1971698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Arc 24">
            <a:extLst>
              <a:ext uri="{FF2B5EF4-FFF2-40B4-BE49-F238E27FC236}">
                <a16:creationId xmlns:a16="http://schemas.microsoft.com/office/drawing/2014/main" id="{24D70627-B011-9F5A-D22D-867E57E97080}"/>
              </a:ext>
            </a:extLst>
          </p:cNvPr>
          <p:cNvSpPr/>
          <p:nvPr/>
        </p:nvSpPr>
        <p:spPr>
          <a:xfrm>
            <a:off x="1774531" y="3193996"/>
            <a:ext cx="663889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E9DFCF0-53D9-5FC9-426D-C8768EBDCC33}"/>
              </a:ext>
            </a:extLst>
          </p:cNvPr>
          <p:cNvGrpSpPr/>
          <p:nvPr/>
        </p:nvGrpSpPr>
        <p:grpSpPr>
          <a:xfrm>
            <a:off x="1442586" y="3193996"/>
            <a:ext cx="1327778" cy="663889"/>
            <a:chOff x="1442586" y="3193996"/>
            <a:chExt cx="1327778" cy="663889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8F7DF315-4FD9-E610-850A-560A0175401A}"/>
                </a:ext>
              </a:extLst>
            </p:cNvPr>
            <p:cNvSpPr/>
            <p:nvPr/>
          </p:nvSpPr>
          <p:spPr>
            <a:xfrm>
              <a:off x="1774531" y="3193996"/>
              <a:ext cx="663889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2DFFA01-379C-21BD-8928-DA3AEDE63628}"/>
                </a:ext>
              </a:extLst>
            </p:cNvPr>
            <p:cNvSpPr/>
            <p:nvPr/>
          </p:nvSpPr>
          <p:spPr>
            <a:xfrm>
              <a:off x="1442586" y="3313496"/>
              <a:ext cx="1327778" cy="424889"/>
            </a:xfrm>
            <a:custGeom>
              <a:avLst/>
              <a:gdLst>
                <a:gd name="connsiteX0" fmla="*/ 0 w 1327778"/>
                <a:gd name="connsiteY0" fmla="*/ 0 h 424889"/>
                <a:gd name="connsiteX1" fmla="*/ 1327778 w 1327778"/>
                <a:gd name="connsiteY1" fmla="*/ 0 h 424889"/>
                <a:gd name="connsiteX2" fmla="*/ 1327778 w 1327778"/>
                <a:gd name="connsiteY2" fmla="*/ 424889 h 424889"/>
                <a:gd name="connsiteX3" fmla="*/ 0 w 1327778"/>
                <a:gd name="connsiteY3" fmla="*/ 424889 h 424889"/>
                <a:gd name="connsiteX4" fmla="*/ 0 w 1327778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778" h="424889">
                  <a:moveTo>
                    <a:pt x="0" y="0"/>
                  </a:moveTo>
                  <a:lnTo>
                    <a:pt x="1327778" y="0"/>
                  </a:lnTo>
                  <a:lnTo>
                    <a:pt x="1327778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91AC69E7-840A-64B4-A1A2-F63A650D7453}"/>
              </a:ext>
            </a:extLst>
          </p:cNvPr>
          <p:cNvSpPr/>
          <p:nvPr/>
        </p:nvSpPr>
        <p:spPr>
          <a:xfrm>
            <a:off x="1774531" y="4136719"/>
            <a:ext cx="663889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0B36CC2-E4E4-94DA-9F94-68182F7C84D3}"/>
              </a:ext>
            </a:extLst>
          </p:cNvPr>
          <p:cNvGrpSpPr/>
          <p:nvPr/>
        </p:nvGrpSpPr>
        <p:grpSpPr>
          <a:xfrm>
            <a:off x="1442586" y="4136719"/>
            <a:ext cx="1327778" cy="663889"/>
            <a:chOff x="1442586" y="4136719"/>
            <a:chExt cx="1327778" cy="663889"/>
          </a:xfrm>
        </p:grpSpPr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D9ABADDF-46FE-5650-B260-B97AAA40531C}"/>
                </a:ext>
              </a:extLst>
            </p:cNvPr>
            <p:cNvSpPr/>
            <p:nvPr/>
          </p:nvSpPr>
          <p:spPr>
            <a:xfrm>
              <a:off x="1774531" y="4136719"/>
              <a:ext cx="663889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1429BE5-3D1F-A41A-05C6-5F4D077B3C3E}"/>
                </a:ext>
              </a:extLst>
            </p:cNvPr>
            <p:cNvSpPr/>
            <p:nvPr/>
          </p:nvSpPr>
          <p:spPr>
            <a:xfrm>
              <a:off x="1442586" y="4256219"/>
              <a:ext cx="1327778" cy="424889"/>
            </a:xfrm>
            <a:custGeom>
              <a:avLst/>
              <a:gdLst>
                <a:gd name="connsiteX0" fmla="*/ 0 w 1327778"/>
                <a:gd name="connsiteY0" fmla="*/ 0 h 424889"/>
                <a:gd name="connsiteX1" fmla="*/ 1327778 w 1327778"/>
                <a:gd name="connsiteY1" fmla="*/ 0 h 424889"/>
                <a:gd name="connsiteX2" fmla="*/ 1327778 w 1327778"/>
                <a:gd name="connsiteY2" fmla="*/ 424889 h 424889"/>
                <a:gd name="connsiteX3" fmla="*/ 0 w 1327778"/>
                <a:gd name="connsiteY3" fmla="*/ 424889 h 424889"/>
                <a:gd name="connsiteX4" fmla="*/ 0 w 1327778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778" h="424889">
                  <a:moveTo>
                    <a:pt x="0" y="0"/>
                  </a:moveTo>
                  <a:lnTo>
                    <a:pt x="1327778" y="0"/>
                  </a:lnTo>
                  <a:lnTo>
                    <a:pt x="1327778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Arc 30">
            <a:extLst>
              <a:ext uri="{FF2B5EF4-FFF2-40B4-BE49-F238E27FC236}">
                <a16:creationId xmlns:a16="http://schemas.microsoft.com/office/drawing/2014/main" id="{573C4AE8-1FE8-3330-77FF-5F19E0B61D58}"/>
              </a:ext>
            </a:extLst>
          </p:cNvPr>
          <p:cNvSpPr/>
          <p:nvPr/>
        </p:nvSpPr>
        <p:spPr>
          <a:xfrm>
            <a:off x="3054494" y="2251273"/>
            <a:ext cx="1285960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687EDD-E3FA-2547-C597-EDA4E544862D}"/>
              </a:ext>
            </a:extLst>
          </p:cNvPr>
          <p:cNvGrpSpPr/>
          <p:nvPr/>
        </p:nvGrpSpPr>
        <p:grpSpPr>
          <a:xfrm>
            <a:off x="2411514" y="2251273"/>
            <a:ext cx="2571920" cy="663889"/>
            <a:chOff x="2411514" y="2251273"/>
            <a:chExt cx="2571920" cy="663889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CCD3FAE3-08AF-9715-AA79-D977EEBE7172}"/>
                </a:ext>
              </a:extLst>
            </p:cNvPr>
            <p:cNvSpPr/>
            <p:nvPr/>
          </p:nvSpPr>
          <p:spPr>
            <a:xfrm>
              <a:off x="3054494" y="2251273"/>
              <a:ext cx="1285960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A62A8BB-B5F1-7074-1056-554C2C04D8DD}"/>
                </a:ext>
              </a:extLst>
            </p:cNvPr>
            <p:cNvSpPr/>
            <p:nvPr/>
          </p:nvSpPr>
          <p:spPr>
            <a:xfrm>
              <a:off x="2411514" y="2370773"/>
              <a:ext cx="2571920" cy="424889"/>
            </a:xfrm>
            <a:custGeom>
              <a:avLst/>
              <a:gdLst>
                <a:gd name="connsiteX0" fmla="*/ 0 w 2571920"/>
                <a:gd name="connsiteY0" fmla="*/ 0 h 424889"/>
                <a:gd name="connsiteX1" fmla="*/ 2571920 w 2571920"/>
                <a:gd name="connsiteY1" fmla="*/ 0 h 424889"/>
                <a:gd name="connsiteX2" fmla="*/ 2571920 w 2571920"/>
                <a:gd name="connsiteY2" fmla="*/ 424889 h 424889"/>
                <a:gd name="connsiteX3" fmla="*/ 0 w 2571920"/>
                <a:gd name="connsiteY3" fmla="*/ 424889 h 424889"/>
                <a:gd name="connsiteX4" fmla="*/ 0 w 2571920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920" h="424889">
                  <a:moveTo>
                    <a:pt x="0" y="0"/>
                  </a:moveTo>
                  <a:lnTo>
                    <a:pt x="2571920" y="0"/>
                  </a:lnTo>
                  <a:lnTo>
                    <a:pt x="2571920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Arc 33">
            <a:extLst>
              <a:ext uri="{FF2B5EF4-FFF2-40B4-BE49-F238E27FC236}">
                <a16:creationId xmlns:a16="http://schemas.microsoft.com/office/drawing/2014/main" id="{0921093D-93B0-3570-5577-0C396536B2DC}"/>
              </a:ext>
            </a:extLst>
          </p:cNvPr>
          <p:cNvSpPr/>
          <p:nvPr/>
        </p:nvSpPr>
        <p:spPr>
          <a:xfrm>
            <a:off x="5800271" y="2251273"/>
            <a:ext cx="1076005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5B9E0A-9199-FC30-5283-F05DB6719E28}"/>
              </a:ext>
            </a:extLst>
          </p:cNvPr>
          <p:cNvGrpSpPr/>
          <p:nvPr/>
        </p:nvGrpSpPr>
        <p:grpSpPr>
          <a:xfrm>
            <a:off x="5262268" y="2251273"/>
            <a:ext cx="2152010" cy="663889"/>
            <a:chOff x="5262268" y="2251273"/>
            <a:chExt cx="2152010" cy="663889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15B6815F-579C-1785-6144-2E785A528B0B}"/>
                </a:ext>
              </a:extLst>
            </p:cNvPr>
            <p:cNvSpPr/>
            <p:nvPr/>
          </p:nvSpPr>
          <p:spPr>
            <a:xfrm>
              <a:off x="5800271" y="2251273"/>
              <a:ext cx="1076005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6BFE6DD-16FA-4011-1E5C-9BE2077FD634}"/>
                </a:ext>
              </a:extLst>
            </p:cNvPr>
            <p:cNvSpPr/>
            <p:nvPr/>
          </p:nvSpPr>
          <p:spPr>
            <a:xfrm>
              <a:off x="5262268" y="2370773"/>
              <a:ext cx="2152010" cy="424889"/>
            </a:xfrm>
            <a:custGeom>
              <a:avLst/>
              <a:gdLst>
                <a:gd name="connsiteX0" fmla="*/ 0 w 2152010"/>
                <a:gd name="connsiteY0" fmla="*/ 0 h 424889"/>
                <a:gd name="connsiteX1" fmla="*/ 2152010 w 2152010"/>
                <a:gd name="connsiteY1" fmla="*/ 0 h 424889"/>
                <a:gd name="connsiteX2" fmla="*/ 2152010 w 2152010"/>
                <a:gd name="connsiteY2" fmla="*/ 424889 h 424889"/>
                <a:gd name="connsiteX3" fmla="*/ 0 w 2152010"/>
                <a:gd name="connsiteY3" fmla="*/ 424889 h 424889"/>
                <a:gd name="connsiteX4" fmla="*/ 0 w 2152010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010" h="424889">
                  <a:moveTo>
                    <a:pt x="0" y="0"/>
                  </a:moveTo>
                  <a:lnTo>
                    <a:pt x="2152010" y="0"/>
                  </a:lnTo>
                  <a:lnTo>
                    <a:pt x="2152010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50B64919-3194-FBB9-2E32-0EC7F8C49E59}"/>
              </a:ext>
            </a:extLst>
          </p:cNvPr>
          <p:cNvSpPr/>
          <p:nvPr/>
        </p:nvSpPr>
        <p:spPr>
          <a:xfrm>
            <a:off x="7168742" y="3193996"/>
            <a:ext cx="1015332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D73C1F1-56E7-F7FA-6E29-00883F89F5D8}"/>
              </a:ext>
            </a:extLst>
          </p:cNvPr>
          <p:cNvGrpSpPr/>
          <p:nvPr/>
        </p:nvGrpSpPr>
        <p:grpSpPr>
          <a:xfrm>
            <a:off x="6661075" y="3193996"/>
            <a:ext cx="2030664" cy="663889"/>
            <a:chOff x="6661075" y="3193996"/>
            <a:chExt cx="2030664" cy="663889"/>
          </a:xfrm>
        </p:grpSpPr>
        <p:sp>
          <p:nvSpPr>
            <p:cNvPr id="36" name="Arc 35">
              <a:extLst>
                <a:ext uri="{FF2B5EF4-FFF2-40B4-BE49-F238E27FC236}">
                  <a16:creationId xmlns:a16="http://schemas.microsoft.com/office/drawing/2014/main" id="{C376944C-9CD4-B648-5241-C8CBDA8CF592}"/>
                </a:ext>
              </a:extLst>
            </p:cNvPr>
            <p:cNvSpPr/>
            <p:nvPr/>
          </p:nvSpPr>
          <p:spPr>
            <a:xfrm>
              <a:off x="7168742" y="3193996"/>
              <a:ext cx="1015332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51B21B5-CB5A-2274-C537-A807CAEC17CA}"/>
                </a:ext>
              </a:extLst>
            </p:cNvPr>
            <p:cNvSpPr/>
            <p:nvPr/>
          </p:nvSpPr>
          <p:spPr>
            <a:xfrm>
              <a:off x="6661075" y="3313496"/>
              <a:ext cx="2030664" cy="424889"/>
            </a:xfrm>
            <a:custGeom>
              <a:avLst/>
              <a:gdLst>
                <a:gd name="connsiteX0" fmla="*/ 0 w 2030664"/>
                <a:gd name="connsiteY0" fmla="*/ 0 h 424889"/>
                <a:gd name="connsiteX1" fmla="*/ 2030664 w 2030664"/>
                <a:gd name="connsiteY1" fmla="*/ 0 h 424889"/>
                <a:gd name="connsiteX2" fmla="*/ 2030664 w 2030664"/>
                <a:gd name="connsiteY2" fmla="*/ 424889 h 424889"/>
                <a:gd name="connsiteX3" fmla="*/ 0 w 2030664"/>
                <a:gd name="connsiteY3" fmla="*/ 424889 h 424889"/>
                <a:gd name="connsiteX4" fmla="*/ 0 w 2030664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664" h="424889">
                  <a:moveTo>
                    <a:pt x="0" y="0"/>
                  </a:moveTo>
                  <a:lnTo>
                    <a:pt x="2030664" y="0"/>
                  </a:lnTo>
                  <a:lnTo>
                    <a:pt x="2030664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40" name="Arc 39">
            <a:extLst>
              <a:ext uri="{FF2B5EF4-FFF2-40B4-BE49-F238E27FC236}">
                <a16:creationId xmlns:a16="http://schemas.microsoft.com/office/drawing/2014/main" id="{2A1EB316-F9F6-E2D7-A027-E934ADA774FF}"/>
              </a:ext>
            </a:extLst>
          </p:cNvPr>
          <p:cNvSpPr/>
          <p:nvPr/>
        </p:nvSpPr>
        <p:spPr>
          <a:xfrm>
            <a:off x="7212927" y="4136719"/>
            <a:ext cx="1103702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E467488-09D6-1F95-FFCC-E44A26305F4D}"/>
              </a:ext>
            </a:extLst>
          </p:cNvPr>
          <p:cNvGrpSpPr/>
          <p:nvPr/>
        </p:nvGrpSpPr>
        <p:grpSpPr>
          <a:xfrm>
            <a:off x="6661075" y="4136719"/>
            <a:ext cx="2207405" cy="663889"/>
            <a:chOff x="6661075" y="4136719"/>
            <a:chExt cx="2207405" cy="663889"/>
          </a:xfrm>
        </p:grpSpPr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DB72F542-6228-A5C5-374A-A8E78C1295C5}"/>
                </a:ext>
              </a:extLst>
            </p:cNvPr>
            <p:cNvSpPr/>
            <p:nvPr/>
          </p:nvSpPr>
          <p:spPr>
            <a:xfrm>
              <a:off x="7212927" y="4136719"/>
              <a:ext cx="1103702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0490F1D-13EE-B3B0-AB1D-BF570BF10AF0}"/>
                </a:ext>
              </a:extLst>
            </p:cNvPr>
            <p:cNvSpPr/>
            <p:nvPr/>
          </p:nvSpPr>
          <p:spPr>
            <a:xfrm>
              <a:off x="6661075" y="4256219"/>
              <a:ext cx="2207405" cy="424889"/>
            </a:xfrm>
            <a:custGeom>
              <a:avLst/>
              <a:gdLst>
                <a:gd name="connsiteX0" fmla="*/ 0 w 2207405"/>
                <a:gd name="connsiteY0" fmla="*/ 0 h 424889"/>
                <a:gd name="connsiteX1" fmla="*/ 2207405 w 2207405"/>
                <a:gd name="connsiteY1" fmla="*/ 0 h 424889"/>
                <a:gd name="connsiteX2" fmla="*/ 2207405 w 2207405"/>
                <a:gd name="connsiteY2" fmla="*/ 424889 h 424889"/>
                <a:gd name="connsiteX3" fmla="*/ 0 w 2207405"/>
                <a:gd name="connsiteY3" fmla="*/ 424889 h 424889"/>
                <a:gd name="connsiteX4" fmla="*/ 0 w 2207405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7405" h="424889">
                  <a:moveTo>
                    <a:pt x="0" y="0"/>
                  </a:moveTo>
                  <a:lnTo>
                    <a:pt x="2207405" y="0"/>
                  </a:lnTo>
                  <a:lnTo>
                    <a:pt x="2207405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43" name="Arc 42">
            <a:extLst>
              <a:ext uri="{FF2B5EF4-FFF2-40B4-BE49-F238E27FC236}">
                <a16:creationId xmlns:a16="http://schemas.microsoft.com/office/drawing/2014/main" id="{FBF8FD5B-6D96-8A0D-A3A2-2579DF5821E7}"/>
              </a:ext>
            </a:extLst>
          </p:cNvPr>
          <p:cNvSpPr/>
          <p:nvPr/>
        </p:nvSpPr>
        <p:spPr>
          <a:xfrm>
            <a:off x="7233076" y="5079442"/>
            <a:ext cx="1144000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48A2DF-D043-EFB7-40F2-EDCDC9BD2380}"/>
              </a:ext>
            </a:extLst>
          </p:cNvPr>
          <p:cNvGrpSpPr/>
          <p:nvPr/>
        </p:nvGrpSpPr>
        <p:grpSpPr>
          <a:xfrm>
            <a:off x="6661075" y="5079442"/>
            <a:ext cx="2288001" cy="663889"/>
            <a:chOff x="6661075" y="5079442"/>
            <a:chExt cx="2288001" cy="663889"/>
          </a:xfrm>
        </p:grpSpPr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646BB0AF-630B-0421-49CB-A16C741855C0}"/>
                </a:ext>
              </a:extLst>
            </p:cNvPr>
            <p:cNvSpPr/>
            <p:nvPr/>
          </p:nvSpPr>
          <p:spPr>
            <a:xfrm>
              <a:off x="7233076" y="5079442"/>
              <a:ext cx="1144000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548D4A4-180E-E014-F6A7-A181EF2B428A}"/>
                </a:ext>
              </a:extLst>
            </p:cNvPr>
            <p:cNvSpPr/>
            <p:nvPr/>
          </p:nvSpPr>
          <p:spPr>
            <a:xfrm>
              <a:off x="6661075" y="5198942"/>
              <a:ext cx="2288001" cy="424889"/>
            </a:xfrm>
            <a:custGeom>
              <a:avLst/>
              <a:gdLst>
                <a:gd name="connsiteX0" fmla="*/ 0 w 2288001"/>
                <a:gd name="connsiteY0" fmla="*/ 0 h 424889"/>
                <a:gd name="connsiteX1" fmla="*/ 2288001 w 2288001"/>
                <a:gd name="connsiteY1" fmla="*/ 0 h 424889"/>
                <a:gd name="connsiteX2" fmla="*/ 2288001 w 2288001"/>
                <a:gd name="connsiteY2" fmla="*/ 424889 h 424889"/>
                <a:gd name="connsiteX3" fmla="*/ 0 w 2288001"/>
                <a:gd name="connsiteY3" fmla="*/ 424889 h 424889"/>
                <a:gd name="connsiteX4" fmla="*/ 0 w 2288001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8001" h="424889">
                  <a:moveTo>
                    <a:pt x="0" y="0"/>
                  </a:moveTo>
                  <a:lnTo>
                    <a:pt x="2288001" y="0"/>
                  </a:lnTo>
                  <a:lnTo>
                    <a:pt x="2288001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46" name="Arc 45">
            <a:extLst>
              <a:ext uri="{FF2B5EF4-FFF2-40B4-BE49-F238E27FC236}">
                <a16:creationId xmlns:a16="http://schemas.microsoft.com/office/drawing/2014/main" id="{6F6277EF-AAC6-CFCF-F031-81E3F8C57CBF}"/>
              </a:ext>
            </a:extLst>
          </p:cNvPr>
          <p:cNvSpPr/>
          <p:nvPr/>
        </p:nvSpPr>
        <p:spPr>
          <a:xfrm>
            <a:off x="8495295" y="2251273"/>
            <a:ext cx="815023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DB05BFF-283D-1EF2-7DA6-9ECD86BEF586}"/>
              </a:ext>
            </a:extLst>
          </p:cNvPr>
          <p:cNvGrpSpPr/>
          <p:nvPr/>
        </p:nvGrpSpPr>
        <p:grpSpPr>
          <a:xfrm>
            <a:off x="8087784" y="2251273"/>
            <a:ext cx="1630047" cy="663889"/>
            <a:chOff x="8087784" y="2251273"/>
            <a:chExt cx="1630047" cy="663889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029EB62-87CA-AED9-FF07-A82D56393734}"/>
                </a:ext>
              </a:extLst>
            </p:cNvPr>
            <p:cNvSpPr/>
            <p:nvPr/>
          </p:nvSpPr>
          <p:spPr>
            <a:xfrm>
              <a:off x="8495295" y="2251273"/>
              <a:ext cx="815023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2C1EF25-B0CC-C760-3454-28B03369763C}"/>
                </a:ext>
              </a:extLst>
            </p:cNvPr>
            <p:cNvSpPr/>
            <p:nvPr/>
          </p:nvSpPr>
          <p:spPr>
            <a:xfrm>
              <a:off x="8087784" y="2370773"/>
              <a:ext cx="1630047" cy="424889"/>
            </a:xfrm>
            <a:custGeom>
              <a:avLst/>
              <a:gdLst>
                <a:gd name="connsiteX0" fmla="*/ 0 w 1630047"/>
                <a:gd name="connsiteY0" fmla="*/ 0 h 424889"/>
                <a:gd name="connsiteX1" fmla="*/ 1630047 w 1630047"/>
                <a:gd name="connsiteY1" fmla="*/ 0 h 424889"/>
                <a:gd name="connsiteX2" fmla="*/ 1630047 w 1630047"/>
                <a:gd name="connsiteY2" fmla="*/ 424889 h 424889"/>
                <a:gd name="connsiteX3" fmla="*/ 0 w 1630047"/>
                <a:gd name="connsiteY3" fmla="*/ 424889 h 424889"/>
                <a:gd name="connsiteX4" fmla="*/ 0 w 1630047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0047" h="424889">
                  <a:moveTo>
                    <a:pt x="0" y="0"/>
                  </a:moveTo>
                  <a:lnTo>
                    <a:pt x="1630047" y="0"/>
                  </a:lnTo>
                  <a:lnTo>
                    <a:pt x="1630047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Arc 48">
            <a:extLst>
              <a:ext uri="{FF2B5EF4-FFF2-40B4-BE49-F238E27FC236}">
                <a16:creationId xmlns:a16="http://schemas.microsoft.com/office/drawing/2014/main" id="{421ED5BC-B845-FD30-93A4-0FF6398D1D7E}"/>
              </a:ext>
            </a:extLst>
          </p:cNvPr>
          <p:cNvSpPr/>
          <p:nvPr/>
        </p:nvSpPr>
        <p:spPr>
          <a:xfrm>
            <a:off x="9671312" y="3193996"/>
            <a:ext cx="1047995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5AF1A2A-444A-5A23-BE77-22A7ECCD6A0D}"/>
              </a:ext>
            </a:extLst>
          </p:cNvPr>
          <p:cNvGrpSpPr/>
          <p:nvPr/>
        </p:nvGrpSpPr>
        <p:grpSpPr>
          <a:xfrm>
            <a:off x="9147315" y="3193996"/>
            <a:ext cx="2095991" cy="663889"/>
            <a:chOff x="9147315" y="3193996"/>
            <a:chExt cx="2095991" cy="663889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B8FB1843-21C5-E372-130D-93E1C46D9102}"/>
                </a:ext>
              </a:extLst>
            </p:cNvPr>
            <p:cNvSpPr/>
            <p:nvPr/>
          </p:nvSpPr>
          <p:spPr>
            <a:xfrm>
              <a:off x="9671312" y="3193996"/>
              <a:ext cx="1047995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FE8E473-89B6-4D32-7EFD-6B8B28DBE0E7}"/>
                </a:ext>
              </a:extLst>
            </p:cNvPr>
            <p:cNvSpPr/>
            <p:nvPr/>
          </p:nvSpPr>
          <p:spPr>
            <a:xfrm>
              <a:off x="9147315" y="3313496"/>
              <a:ext cx="2095991" cy="424889"/>
            </a:xfrm>
            <a:custGeom>
              <a:avLst/>
              <a:gdLst>
                <a:gd name="connsiteX0" fmla="*/ 0 w 2095991"/>
                <a:gd name="connsiteY0" fmla="*/ 0 h 424889"/>
                <a:gd name="connsiteX1" fmla="*/ 2095991 w 2095991"/>
                <a:gd name="connsiteY1" fmla="*/ 0 h 424889"/>
                <a:gd name="connsiteX2" fmla="*/ 2095991 w 2095991"/>
                <a:gd name="connsiteY2" fmla="*/ 424889 h 424889"/>
                <a:gd name="connsiteX3" fmla="*/ 0 w 2095991"/>
                <a:gd name="connsiteY3" fmla="*/ 424889 h 424889"/>
                <a:gd name="connsiteX4" fmla="*/ 0 w 2095991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5991" h="424889">
                  <a:moveTo>
                    <a:pt x="0" y="0"/>
                  </a:moveTo>
                  <a:lnTo>
                    <a:pt x="2095991" y="0"/>
                  </a:lnTo>
                  <a:lnTo>
                    <a:pt x="2095991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endPara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Arc 51">
            <a:extLst>
              <a:ext uri="{FF2B5EF4-FFF2-40B4-BE49-F238E27FC236}">
                <a16:creationId xmlns:a16="http://schemas.microsoft.com/office/drawing/2014/main" id="{C08126E7-DC2F-25D2-9647-73BB490EAD63}"/>
              </a:ext>
            </a:extLst>
          </p:cNvPr>
          <p:cNvSpPr/>
          <p:nvPr/>
        </p:nvSpPr>
        <p:spPr>
          <a:xfrm>
            <a:off x="9479259" y="4136719"/>
            <a:ext cx="663889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1280B1-911A-309B-28AD-5C18CCEE69EE}"/>
              </a:ext>
            </a:extLst>
          </p:cNvPr>
          <p:cNvGrpSpPr/>
          <p:nvPr/>
        </p:nvGrpSpPr>
        <p:grpSpPr>
          <a:xfrm>
            <a:off x="9147315" y="4136719"/>
            <a:ext cx="1327778" cy="663889"/>
            <a:chOff x="9147315" y="4136719"/>
            <a:chExt cx="1327778" cy="663889"/>
          </a:xfrm>
        </p:grpSpPr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B81BAEC7-0976-BC86-0739-D695B1E9FA24}"/>
                </a:ext>
              </a:extLst>
            </p:cNvPr>
            <p:cNvSpPr/>
            <p:nvPr/>
          </p:nvSpPr>
          <p:spPr>
            <a:xfrm>
              <a:off x="9479259" y="4136719"/>
              <a:ext cx="663889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F525EF4-EB5B-6029-A51D-7E12CFC02D5A}"/>
                </a:ext>
              </a:extLst>
            </p:cNvPr>
            <p:cNvSpPr/>
            <p:nvPr/>
          </p:nvSpPr>
          <p:spPr>
            <a:xfrm>
              <a:off x="9147315" y="4256219"/>
              <a:ext cx="1327778" cy="424889"/>
            </a:xfrm>
            <a:custGeom>
              <a:avLst/>
              <a:gdLst>
                <a:gd name="connsiteX0" fmla="*/ 0 w 1327778"/>
                <a:gd name="connsiteY0" fmla="*/ 0 h 424889"/>
                <a:gd name="connsiteX1" fmla="*/ 1327778 w 1327778"/>
                <a:gd name="connsiteY1" fmla="*/ 0 h 424889"/>
                <a:gd name="connsiteX2" fmla="*/ 1327778 w 1327778"/>
                <a:gd name="connsiteY2" fmla="*/ 424889 h 424889"/>
                <a:gd name="connsiteX3" fmla="*/ 0 w 1327778"/>
                <a:gd name="connsiteY3" fmla="*/ 424889 h 424889"/>
                <a:gd name="connsiteX4" fmla="*/ 0 w 1327778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778" h="424889">
                  <a:moveTo>
                    <a:pt x="0" y="0"/>
                  </a:moveTo>
                  <a:lnTo>
                    <a:pt x="1327778" y="0"/>
                  </a:lnTo>
                  <a:lnTo>
                    <a:pt x="1327778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endPara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Arc 54">
            <a:extLst>
              <a:ext uri="{FF2B5EF4-FFF2-40B4-BE49-F238E27FC236}">
                <a16:creationId xmlns:a16="http://schemas.microsoft.com/office/drawing/2014/main" id="{89FE7CDF-EBD2-3A5D-6210-603BEBF61378}"/>
              </a:ext>
            </a:extLst>
          </p:cNvPr>
          <p:cNvSpPr/>
          <p:nvPr/>
        </p:nvSpPr>
        <p:spPr>
          <a:xfrm>
            <a:off x="10543371" y="2251273"/>
            <a:ext cx="1093412" cy="663889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0">
            <a:schemeClr val="accent3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5B4BF4B-6F51-80D3-99B3-82685C7A8407}"/>
              </a:ext>
            </a:extLst>
          </p:cNvPr>
          <p:cNvGrpSpPr/>
          <p:nvPr/>
        </p:nvGrpSpPr>
        <p:grpSpPr>
          <a:xfrm>
            <a:off x="9996665" y="2251273"/>
            <a:ext cx="2186825" cy="663889"/>
            <a:chOff x="9996665" y="2251273"/>
            <a:chExt cx="2186825" cy="663889"/>
          </a:xfrm>
        </p:grpSpPr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B96AB906-A139-E789-8107-EB0B00AB9FD8}"/>
                </a:ext>
              </a:extLst>
            </p:cNvPr>
            <p:cNvSpPr/>
            <p:nvPr/>
          </p:nvSpPr>
          <p:spPr>
            <a:xfrm>
              <a:off x="10543371" y="2251273"/>
              <a:ext cx="1093412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4412629-18FA-E77A-341C-59ACAD68759F}"/>
                </a:ext>
              </a:extLst>
            </p:cNvPr>
            <p:cNvSpPr/>
            <p:nvPr/>
          </p:nvSpPr>
          <p:spPr>
            <a:xfrm>
              <a:off x="9996665" y="2370773"/>
              <a:ext cx="2186825" cy="424889"/>
            </a:xfrm>
            <a:custGeom>
              <a:avLst/>
              <a:gdLst>
                <a:gd name="connsiteX0" fmla="*/ 0 w 2186825"/>
                <a:gd name="connsiteY0" fmla="*/ 0 h 424889"/>
                <a:gd name="connsiteX1" fmla="*/ 2186825 w 2186825"/>
                <a:gd name="connsiteY1" fmla="*/ 0 h 424889"/>
                <a:gd name="connsiteX2" fmla="*/ 2186825 w 2186825"/>
                <a:gd name="connsiteY2" fmla="*/ 424889 h 424889"/>
                <a:gd name="connsiteX3" fmla="*/ 0 w 2186825"/>
                <a:gd name="connsiteY3" fmla="*/ 424889 h 424889"/>
                <a:gd name="connsiteX4" fmla="*/ 0 w 2186825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825" h="424889">
                  <a:moveTo>
                    <a:pt x="0" y="0"/>
                  </a:moveTo>
                  <a:lnTo>
                    <a:pt x="2186825" y="0"/>
                  </a:lnTo>
                  <a:lnTo>
                    <a:pt x="2186825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60549F-F222-4A40-E237-C4B5108BCABC}"/>
              </a:ext>
            </a:extLst>
          </p:cNvPr>
          <p:cNvGrpSpPr/>
          <p:nvPr/>
        </p:nvGrpSpPr>
        <p:grpSpPr>
          <a:xfrm>
            <a:off x="9230866" y="4975940"/>
            <a:ext cx="1327778" cy="663889"/>
            <a:chOff x="9147315" y="4136719"/>
            <a:chExt cx="1327778" cy="663889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EAAAB4A7-992B-BBCE-41BC-1E05CC6A6E63}"/>
                </a:ext>
              </a:extLst>
            </p:cNvPr>
            <p:cNvSpPr/>
            <p:nvPr/>
          </p:nvSpPr>
          <p:spPr>
            <a:xfrm>
              <a:off x="9479259" y="4136719"/>
              <a:ext cx="663889" cy="663889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7F33687-D809-7525-DF25-C99F3DAAC336}"/>
                </a:ext>
              </a:extLst>
            </p:cNvPr>
            <p:cNvSpPr/>
            <p:nvPr/>
          </p:nvSpPr>
          <p:spPr>
            <a:xfrm>
              <a:off x="9147315" y="4256219"/>
              <a:ext cx="1327778" cy="424889"/>
            </a:xfrm>
            <a:custGeom>
              <a:avLst/>
              <a:gdLst>
                <a:gd name="connsiteX0" fmla="*/ 0 w 1327778"/>
                <a:gd name="connsiteY0" fmla="*/ 0 h 424889"/>
                <a:gd name="connsiteX1" fmla="*/ 1327778 w 1327778"/>
                <a:gd name="connsiteY1" fmla="*/ 0 h 424889"/>
                <a:gd name="connsiteX2" fmla="*/ 1327778 w 1327778"/>
                <a:gd name="connsiteY2" fmla="*/ 424889 h 424889"/>
                <a:gd name="connsiteX3" fmla="*/ 0 w 1327778"/>
                <a:gd name="connsiteY3" fmla="*/ 424889 h 424889"/>
                <a:gd name="connsiteX4" fmla="*/ 0 w 1327778"/>
                <a:gd name="connsiteY4" fmla="*/ 0 h 42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778" h="424889">
                  <a:moveTo>
                    <a:pt x="0" y="0"/>
                  </a:moveTo>
                  <a:lnTo>
                    <a:pt x="1327778" y="0"/>
                  </a:lnTo>
                  <a:lnTo>
                    <a:pt x="1327778" y="424889"/>
                  </a:lnTo>
                  <a:lnTo>
                    <a:pt x="0" y="42488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 </a:t>
              </a:r>
              <a:r>
                <a:rPr lang="en-US" sz="2800" b="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ẹ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endPara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0394CB65-8E91-5810-0387-17B68ACA2E73}"/>
              </a:ext>
            </a:extLst>
          </p:cNvPr>
          <p:cNvSpPr/>
          <p:nvPr/>
        </p:nvSpPr>
        <p:spPr>
          <a:xfrm>
            <a:off x="8915280" y="4217746"/>
            <a:ext cx="656118" cy="13410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341056"/>
                </a:lnTo>
                <a:lnTo>
                  <a:pt x="656118" y="1341056"/>
                </a:lnTo>
              </a:path>
            </a:pathLst>
          </a:custGeom>
          <a:noFill/>
        </p:spPr>
        <p:style>
          <a:lnRef idx="2">
            <a:schemeClr val="accent3">
              <a:tint val="7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0308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9761A-2FC7-927B-1758-3AEBB6545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FFF34-EABD-CEE2-1308-129C74BC8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38" y="94397"/>
            <a:ext cx="11854927" cy="96990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II.1. THỰC TRẠNG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409A7A6-4754-B7E3-FBA7-0A48D9306A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760788"/>
              </p:ext>
            </p:extLst>
          </p:nvPr>
        </p:nvGraphicFramePr>
        <p:xfrm>
          <a:off x="193637" y="1013579"/>
          <a:ext cx="11854927" cy="527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52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638" y="94397"/>
            <a:ext cx="11854927" cy="969905"/>
          </a:xfrm>
        </p:spPr>
        <p:txBody>
          <a:bodyPr>
            <a:normAutofit/>
          </a:bodyPr>
          <a:lstStyle/>
          <a:p>
            <a:r>
              <a:rPr lang="en-US" dirty="0"/>
              <a:t>II.1. THỰC TRẠNG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01131557"/>
              </p:ext>
            </p:extLst>
          </p:nvPr>
        </p:nvGraphicFramePr>
        <p:xfrm>
          <a:off x="310243" y="1012369"/>
          <a:ext cx="11688119" cy="5780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88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959" y="0"/>
            <a:ext cx="11763041" cy="7402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vi-VN" dirty="0"/>
              <a:t>I</a:t>
            </a:r>
            <a:r>
              <a:rPr lang="en-US" dirty="0"/>
              <a:t>I.1. NGUYÊN NHÂN</a:t>
            </a:r>
            <a:br>
              <a:rPr lang="en-US" i="1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6453" y="891638"/>
            <a:ext cx="11885547" cy="5185312"/>
          </a:xfrm>
        </p:spPr>
        <p:txBody>
          <a:bodyPr>
            <a:noAutofit/>
          </a:bodyPr>
          <a:lstStyle/>
          <a:p>
            <a:pPr marL="0" indent="457200">
              <a:spcBef>
                <a:spcPts val="0"/>
              </a:spcBef>
              <a:buNone/>
            </a:pP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Do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nghiên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0" indent="457200">
              <a:spcBef>
                <a:spcPts val="0"/>
              </a:spcBef>
              <a:buNone/>
            </a:pP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Do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rèn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kern="100" dirty="0">
                <a:solidFill>
                  <a:srgbClr val="000000"/>
                </a:solidFill>
                <a:ea typeface="Calibri" panose="020F0502020204030204" pitchFamily="34" charset="0"/>
              </a:rPr>
              <a:t>;</a:t>
            </a:r>
          </a:p>
          <a:p>
            <a:pPr marL="0" indent="457200">
              <a:spcBef>
                <a:spcPts val="0"/>
              </a:spcBef>
              <a:buNone/>
            </a:pPr>
            <a:r>
              <a:rPr lang="en-GB" sz="2800" kern="100" spc="-3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D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 cha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bận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800" kern="1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9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63C8D-6D63-8F1D-18A1-001EE5893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0EF13-0792-CC2B-18EA-34D85ADAB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9" y="0"/>
            <a:ext cx="11763041" cy="7402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vi-VN" dirty="0"/>
              <a:t>I</a:t>
            </a:r>
            <a:r>
              <a:rPr lang="en-US" dirty="0"/>
              <a:t>I.1. NGUYÊN NHÂN</a:t>
            </a:r>
            <a:br>
              <a:rPr lang="en-US" i="1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2CEEBF-7958-471E-8445-96DC1F4A5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90" y="989705"/>
            <a:ext cx="11885547" cy="545181"/>
          </a:xfrm>
        </p:spPr>
        <p:txBody>
          <a:bodyPr>
            <a:normAutofit/>
          </a:bodyPr>
          <a:lstStyle/>
          <a:p>
            <a:pPr marL="0" indent="468313">
              <a:buNone/>
            </a:pPr>
            <a:r>
              <a:rPr lang="en-US" sz="2800" b="1" dirty="0"/>
              <a:t>KẾT QUẢ KHẢO SÁT THỰC TẾ TẠI THỜI ĐIỂM THÁNG 09/2024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FC225D6-2997-BE3E-4ECD-1EF819D55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895800"/>
              </p:ext>
            </p:extLst>
          </p:nvPr>
        </p:nvGraphicFramePr>
        <p:xfrm>
          <a:off x="428959" y="1534885"/>
          <a:ext cx="11651878" cy="43737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1427489">
                  <a:extLst>
                    <a:ext uri="{9D8B030D-6E8A-4147-A177-3AD203B41FA5}">
                      <a16:colId xmlns:a16="http://schemas.microsoft.com/office/drawing/2014/main" val="910128411"/>
                    </a:ext>
                  </a:extLst>
                </a:gridCol>
                <a:gridCol w="5762422">
                  <a:extLst>
                    <a:ext uri="{9D8B030D-6E8A-4147-A177-3AD203B41FA5}">
                      <a16:colId xmlns:a16="http://schemas.microsoft.com/office/drawing/2014/main" val="3457984987"/>
                    </a:ext>
                  </a:extLst>
                </a:gridCol>
                <a:gridCol w="1537297">
                  <a:extLst>
                    <a:ext uri="{9D8B030D-6E8A-4147-A177-3AD203B41FA5}">
                      <a16:colId xmlns:a16="http://schemas.microsoft.com/office/drawing/2014/main" val="3596066333"/>
                    </a:ext>
                  </a:extLst>
                </a:gridCol>
                <a:gridCol w="1537297">
                  <a:extLst>
                    <a:ext uri="{9D8B030D-6E8A-4147-A177-3AD203B41FA5}">
                      <a16:colId xmlns:a16="http://schemas.microsoft.com/office/drawing/2014/main" val="1299368146"/>
                    </a:ext>
                  </a:extLst>
                </a:gridCol>
                <a:gridCol w="1387373">
                  <a:extLst>
                    <a:ext uri="{9D8B030D-6E8A-4147-A177-3AD203B41FA5}">
                      <a16:colId xmlns:a16="http://schemas.microsoft.com/office/drawing/2014/main" val="1195337140"/>
                    </a:ext>
                  </a:extLst>
                </a:gridCol>
              </a:tblGrid>
              <a:tr h="566919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9/2024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6315310"/>
                  </a:ext>
                </a:extLst>
              </a:tr>
              <a:tr h="10006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en-US" sz="2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511941"/>
                  </a:ext>
                </a:extLst>
              </a:tr>
              <a:tr h="6805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6/20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3757072"/>
                  </a:ext>
                </a:extLst>
              </a:tr>
              <a:tr h="6805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bập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bẹ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7/20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1942647"/>
                  </a:ext>
                </a:extLst>
              </a:tr>
              <a:tr h="680587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rời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rạc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9/20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8659402"/>
                  </a:ext>
                </a:extLst>
              </a:tr>
              <a:tr h="764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11/20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36,66%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404231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80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2D1D8-8B2D-94B1-E62D-B1FFD0883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D0FA7-A119-E55B-50EC-4CC9A662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59" y="0"/>
            <a:ext cx="11763041" cy="74029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vi-VN" dirty="0"/>
              <a:t>I</a:t>
            </a:r>
            <a:r>
              <a:rPr lang="en-US" dirty="0"/>
              <a:t>I.2. BIỆN PHÁP</a:t>
            </a:r>
            <a:br>
              <a:rPr lang="en-US" i="1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096AF59-195F-EF12-B51F-71B10E0B3608}"/>
              </a:ext>
            </a:extLst>
          </p:cNvPr>
          <p:cNvSpPr/>
          <p:nvPr/>
        </p:nvSpPr>
        <p:spPr>
          <a:xfrm>
            <a:off x="3356194" y="740299"/>
            <a:ext cx="5612962" cy="2071352"/>
          </a:xfrm>
          <a:custGeom>
            <a:avLst/>
            <a:gdLst>
              <a:gd name="connsiteX0" fmla="*/ 0 w 5200643"/>
              <a:gd name="connsiteY0" fmla="*/ 2226442 h 4452884"/>
              <a:gd name="connsiteX1" fmla="*/ 2600322 w 5200643"/>
              <a:gd name="connsiteY1" fmla="*/ 0 h 4452884"/>
              <a:gd name="connsiteX2" fmla="*/ 5200644 w 5200643"/>
              <a:gd name="connsiteY2" fmla="*/ 2226442 h 4452884"/>
              <a:gd name="connsiteX3" fmla="*/ 2600322 w 5200643"/>
              <a:gd name="connsiteY3" fmla="*/ 4452884 h 4452884"/>
              <a:gd name="connsiteX4" fmla="*/ 0 w 5200643"/>
              <a:gd name="connsiteY4" fmla="*/ 2226442 h 44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43" h="4452884">
                <a:moveTo>
                  <a:pt x="0" y="2226442"/>
                </a:moveTo>
                <a:cubicBezTo>
                  <a:pt x="0" y="996812"/>
                  <a:pt x="1164204" y="0"/>
                  <a:pt x="2600322" y="0"/>
                </a:cubicBezTo>
                <a:cubicBezTo>
                  <a:pt x="4036440" y="0"/>
                  <a:pt x="5200644" y="996812"/>
                  <a:pt x="5200644" y="2226442"/>
                </a:cubicBezTo>
                <a:cubicBezTo>
                  <a:pt x="5200644" y="3456072"/>
                  <a:pt x="4036440" y="4452884"/>
                  <a:pt x="2600322" y="4452884"/>
                </a:cubicBezTo>
                <a:cubicBezTo>
                  <a:pt x="1164204" y="4452884"/>
                  <a:pt x="0" y="3456072"/>
                  <a:pt x="0" y="222644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97177" tIns="687670" rIns="797177" bIns="687670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1: </a:t>
            </a:r>
          </a:p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BB31A18-8122-9945-791E-B6A7A05B5BEE}"/>
              </a:ext>
            </a:extLst>
          </p:cNvPr>
          <p:cNvSpPr/>
          <p:nvPr/>
        </p:nvSpPr>
        <p:spPr>
          <a:xfrm>
            <a:off x="8722146" y="2992398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817465"/>
              <a:satOff val="-27042"/>
              <a:lumOff val="-392"/>
              <a:alphaOff val="0"/>
            </a:schemeClr>
          </a:fillRef>
          <a:effectRef idx="0">
            <a:schemeClr val="accent3">
              <a:alpha val="50000"/>
              <a:hueOff val="817465"/>
              <a:satOff val="-27042"/>
              <a:lumOff val="-392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1D61941-D66F-50B9-9B83-86A15747D0AA}"/>
              </a:ext>
            </a:extLst>
          </p:cNvPr>
          <p:cNvSpPr/>
          <p:nvPr/>
        </p:nvSpPr>
        <p:spPr>
          <a:xfrm>
            <a:off x="4422621" y="4567334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1634930"/>
              <a:satOff val="-54083"/>
              <a:lumOff val="-784"/>
              <a:alphaOff val="0"/>
            </a:schemeClr>
          </a:fillRef>
          <a:effectRef idx="0">
            <a:schemeClr val="accent3">
              <a:alpha val="50000"/>
              <a:hueOff val="1634930"/>
              <a:satOff val="-54083"/>
              <a:lumOff val="-784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7A36865-E7D0-18A8-BEF3-C0F5B139758C}"/>
              </a:ext>
            </a:extLst>
          </p:cNvPr>
          <p:cNvSpPr/>
          <p:nvPr/>
        </p:nvSpPr>
        <p:spPr>
          <a:xfrm>
            <a:off x="208408" y="3303058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2452395"/>
              <a:satOff val="-81125"/>
              <a:lumOff val="-1176"/>
              <a:alphaOff val="0"/>
            </a:schemeClr>
          </a:fillRef>
          <a:effectRef idx="0">
            <a:schemeClr val="accent3">
              <a:alpha val="50000"/>
              <a:hueOff val="2452395"/>
              <a:satOff val="-81125"/>
              <a:lumOff val="-1176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643E81-B1E0-430B-CBA2-125A608C8E25}"/>
              </a:ext>
            </a:extLst>
          </p:cNvPr>
          <p:cNvCxnSpPr>
            <a:stCxn id="13" idx="3"/>
          </p:cNvCxnSpPr>
          <p:nvPr/>
        </p:nvCxnSpPr>
        <p:spPr>
          <a:xfrm flipH="1">
            <a:off x="6157706" y="2811651"/>
            <a:ext cx="4970" cy="174438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94A246-508F-62D0-5879-4D0DFAB35076}"/>
              </a:ext>
            </a:extLst>
          </p:cNvPr>
          <p:cNvCxnSpPr>
            <a:stCxn id="16" idx="2"/>
            <a:endCxn id="13" idx="3"/>
          </p:cNvCxnSpPr>
          <p:nvPr/>
        </p:nvCxnSpPr>
        <p:spPr>
          <a:xfrm flipV="1">
            <a:off x="3603205" y="2811651"/>
            <a:ext cx="2559471" cy="152708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3F61EEA-282D-331A-E152-E4F7B0E0CB4B}"/>
              </a:ext>
            </a:extLst>
          </p:cNvPr>
          <p:cNvCxnSpPr>
            <a:stCxn id="14" idx="0"/>
            <a:endCxn id="13" idx="3"/>
          </p:cNvCxnSpPr>
          <p:nvPr/>
        </p:nvCxnSpPr>
        <p:spPr>
          <a:xfrm flipH="1" flipV="1">
            <a:off x="6162676" y="2811651"/>
            <a:ext cx="2559470" cy="121642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0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A0B0A-6869-F6A2-F93F-96583D5E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948CE9D-F5E6-03DC-39BF-62183C51B90F}"/>
              </a:ext>
            </a:extLst>
          </p:cNvPr>
          <p:cNvSpPr/>
          <p:nvPr/>
        </p:nvSpPr>
        <p:spPr>
          <a:xfrm>
            <a:off x="3356194" y="740299"/>
            <a:ext cx="5612962" cy="2071352"/>
          </a:xfrm>
          <a:custGeom>
            <a:avLst/>
            <a:gdLst>
              <a:gd name="connsiteX0" fmla="*/ 0 w 5200643"/>
              <a:gd name="connsiteY0" fmla="*/ 2226442 h 4452884"/>
              <a:gd name="connsiteX1" fmla="*/ 2600322 w 5200643"/>
              <a:gd name="connsiteY1" fmla="*/ 0 h 4452884"/>
              <a:gd name="connsiteX2" fmla="*/ 5200644 w 5200643"/>
              <a:gd name="connsiteY2" fmla="*/ 2226442 h 4452884"/>
              <a:gd name="connsiteX3" fmla="*/ 2600322 w 5200643"/>
              <a:gd name="connsiteY3" fmla="*/ 4452884 h 4452884"/>
              <a:gd name="connsiteX4" fmla="*/ 0 w 5200643"/>
              <a:gd name="connsiteY4" fmla="*/ 2226442 h 44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0643" h="4452884">
                <a:moveTo>
                  <a:pt x="0" y="2226442"/>
                </a:moveTo>
                <a:cubicBezTo>
                  <a:pt x="0" y="996812"/>
                  <a:pt x="1164204" y="0"/>
                  <a:pt x="2600322" y="0"/>
                </a:cubicBezTo>
                <a:cubicBezTo>
                  <a:pt x="4036440" y="0"/>
                  <a:pt x="5200644" y="996812"/>
                  <a:pt x="5200644" y="2226442"/>
                </a:cubicBezTo>
                <a:cubicBezTo>
                  <a:pt x="5200644" y="3456072"/>
                  <a:pt x="4036440" y="4452884"/>
                  <a:pt x="2600322" y="4452884"/>
                </a:cubicBezTo>
                <a:cubicBezTo>
                  <a:pt x="1164204" y="4452884"/>
                  <a:pt x="0" y="3456072"/>
                  <a:pt x="0" y="2226442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97177" tIns="687670" rIns="797177" bIns="687670" numCol="1" spcCol="1270" anchor="ctr" anchorCtr="0">
            <a:noAutofit/>
          </a:bodyPr>
          <a:lstStyle/>
          <a:p>
            <a:pPr marL="0" lvl="0" indent="0" algn="ctr" defTabSz="1244600">
              <a:spcBef>
                <a:spcPct val="0"/>
              </a:spcBef>
              <a:buNone/>
            </a:pP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kern="1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kern="12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117CB8-E7AA-C099-9DD1-42F3A3876F6B}"/>
              </a:ext>
            </a:extLst>
          </p:cNvPr>
          <p:cNvSpPr/>
          <p:nvPr/>
        </p:nvSpPr>
        <p:spPr>
          <a:xfrm>
            <a:off x="8722146" y="2992398"/>
            <a:ext cx="3394796" cy="238201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817465"/>
              <a:satOff val="-27042"/>
              <a:lumOff val="-392"/>
              <a:alphaOff val="0"/>
            </a:schemeClr>
          </a:fillRef>
          <a:effectRef idx="0">
            <a:schemeClr val="accent3">
              <a:alpha val="50000"/>
              <a:hueOff val="817465"/>
              <a:satOff val="-27042"/>
              <a:lumOff val="-392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200 -300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4EFF562-85C5-7C10-B68C-A7BCD0074208}"/>
              </a:ext>
            </a:extLst>
          </p:cNvPr>
          <p:cNvSpPr/>
          <p:nvPr/>
        </p:nvSpPr>
        <p:spPr>
          <a:xfrm>
            <a:off x="4422621" y="4567334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1634930"/>
              <a:satOff val="-54083"/>
              <a:lumOff val="-784"/>
              <a:alphaOff val="0"/>
            </a:schemeClr>
          </a:fillRef>
          <a:effectRef idx="0">
            <a:schemeClr val="accent3">
              <a:alpha val="50000"/>
              <a:hueOff val="1634930"/>
              <a:satOff val="-54083"/>
              <a:lumOff val="-784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AA02F2-C830-9A35-4005-8E0D8CCEA0B5}"/>
              </a:ext>
            </a:extLst>
          </p:cNvPr>
          <p:cNvSpPr/>
          <p:nvPr/>
        </p:nvSpPr>
        <p:spPr>
          <a:xfrm>
            <a:off x="208408" y="3303058"/>
            <a:ext cx="3394796" cy="2071352"/>
          </a:xfrm>
          <a:custGeom>
            <a:avLst/>
            <a:gdLst>
              <a:gd name="connsiteX0" fmla="*/ 0 w 3082051"/>
              <a:gd name="connsiteY0" fmla="*/ 1035676 h 2071352"/>
              <a:gd name="connsiteX1" fmla="*/ 1541026 w 3082051"/>
              <a:gd name="connsiteY1" fmla="*/ 0 h 2071352"/>
              <a:gd name="connsiteX2" fmla="*/ 3082052 w 3082051"/>
              <a:gd name="connsiteY2" fmla="*/ 1035676 h 2071352"/>
              <a:gd name="connsiteX3" fmla="*/ 1541026 w 3082051"/>
              <a:gd name="connsiteY3" fmla="*/ 2071352 h 2071352"/>
              <a:gd name="connsiteX4" fmla="*/ 0 w 3082051"/>
              <a:gd name="connsiteY4" fmla="*/ 1035676 h 207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051" h="2071352">
                <a:moveTo>
                  <a:pt x="0" y="1035676"/>
                </a:moveTo>
                <a:cubicBezTo>
                  <a:pt x="0" y="463688"/>
                  <a:pt x="689941" y="0"/>
                  <a:pt x="1541026" y="0"/>
                </a:cubicBezTo>
                <a:cubicBezTo>
                  <a:pt x="2392111" y="0"/>
                  <a:pt x="3082052" y="463688"/>
                  <a:pt x="3082052" y="1035676"/>
                </a:cubicBezTo>
                <a:cubicBezTo>
                  <a:pt x="3082052" y="1607664"/>
                  <a:pt x="2392111" y="2071352"/>
                  <a:pt x="1541026" y="2071352"/>
                </a:cubicBezTo>
                <a:cubicBezTo>
                  <a:pt x="689941" y="2071352"/>
                  <a:pt x="0" y="1607664"/>
                  <a:pt x="0" y="103567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50000"/>
              <a:hueOff val="2452395"/>
              <a:satOff val="-81125"/>
              <a:lumOff val="-1176"/>
              <a:alphaOff val="0"/>
            </a:schemeClr>
          </a:fillRef>
          <a:effectRef idx="0">
            <a:schemeClr val="accent3">
              <a:alpha val="50000"/>
              <a:hueOff val="2452395"/>
              <a:satOff val="-81125"/>
              <a:lumOff val="-1176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86916" tIns="338902" rIns="486916" bIns="338902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9E91D33-6464-C6C7-10F0-04A252B5D4BF}"/>
              </a:ext>
            </a:extLst>
          </p:cNvPr>
          <p:cNvCxnSpPr>
            <a:stCxn id="13" idx="3"/>
          </p:cNvCxnSpPr>
          <p:nvPr/>
        </p:nvCxnSpPr>
        <p:spPr>
          <a:xfrm flipH="1">
            <a:off x="6157706" y="2811651"/>
            <a:ext cx="4970" cy="174438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721593E-E4A1-0484-6CE7-8696B2CB4C7C}"/>
              </a:ext>
            </a:extLst>
          </p:cNvPr>
          <p:cNvCxnSpPr>
            <a:stCxn id="16" idx="2"/>
            <a:endCxn id="13" idx="3"/>
          </p:cNvCxnSpPr>
          <p:nvPr/>
        </p:nvCxnSpPr>
        <p:spPr>
          <a:xfrm flipV="1">
            <a:off x="3603205" y="2811651"/>
            <a:ext cx="2559471" cy="152708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BB587-E90F-A201-03C1-5174C861FA73}"/>
              </a:ext>
            </a:extLst>
          </p:cNvPr>
          <p:cNvCxnSpPr>
            <a:cxnSpLocks/>
            <a:stCxn id="14" idx="0"/>
            <a:endCxn id="13" idx="3"/>
          </p:cNvCxnSpPr>
          <p:nvPr/>
        </p:nvCxnSpPr>
        <p:spPr>
          <a:xfrm flipH="1" flipV="1">
            <a:off x="6162676" y="2811651"/>
            <a:ext cx="2559470" cy="137175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E200DEC2-F89F-13C6-7A03-79CDAD85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Wisp">
  <a:themeElements>
    <a:clrScheme name="Custom 1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6755</TotalTime>
  <Words>1477</Words>
  <Application>Microsoft Office PowerPoint</Application>
  <PresentationFormat>Widescreen</PresentationFormat>
  <Paragraphs>187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Calibri</vt:lpstr>
      <vt:lpstr>Times New Roman</vt:lpstr>
      <vt:lpstr>Wingdings 3</vt:lpstr>
      <vt:lpstr>Wisp</vt:lpstr>
      <vt:lpstr>BÁO CÁO GIẢI PHÁP THI GVDG</vt:lpstr>
      <vt:lpstr>CẤU TRÚC BÁO CÁO</vt:lpstr>
      <vt:lpstr> II. NỘI DUNG </vt:lpstr>
      <vt:lpstr> II.1. THỰC TRẠNG </vt:lpstr>
      <vt:lpstr>II.1. THỰC TRẠNG</vt:lpstr>
      <vt:lpstr>    II.1. NGUYÊN NHÂN    </vt:lpstr>
      <vt:lpstr>    II.1. NGUYÊN NHÂN    </vt:lpstr>
      <vt:lpstr>    II.2. BIỆN PHÁP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II.2. BIỆN PHÁP     </vt:lpstr>
      <vt:lpstr>    II.2. BIỆN PHÁP    </vt:lpstr>
      <vt:lpstr>PowerPoint Presentation</vt:lpstr>
      <vt:lpstr>   II.3. HIỆU QUẢ   </vt:lpstr>
      <vt:lpstr>II.3. HIỆU QUẢ</vt:lpstr>
      <vt:lpstr>II.3. HIỆU QUẢ</vt:lpstr>
      <vt:lpstr>II.3. HIỆU QUẢ</vt:lpstr>
      <vt:lpstr>II.3. HIỆU QUẢ</vt:lpstr>
      <vt:lpstr>II.3. KHẢ NĂNG ÁP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700</cp:revision>
  <cp:lastPrinted>2024-12-25T14:14:56Z</cp:lastPrinted>
  <dcterms:created xsi:type="dcterms:W3CDTF">2018-09-28T13:21:03Z</dcterms:created>
  <dcterms:modified xsi:type="dcterms:W3CDTF">2025-02-06T05:56:47Z</dcterms:modified>
</cp:coreProperties>
</file>